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6"/>
  </p:notesMasterIdLst>
  <p:handoutMasterIdLst>
    <p:handoutMasterId r:id="rId27"/>
  </p:handoutMasterIdLst>
  <p:sldIdLst>
    <p:sldId id="270" r:id="rId2"/>
    <p:sldId id="309" r:id="rId3"/>
    <p:sldId id="330" r:id="rId4"/>
    <p:sldId id="331" r:id="rId5"/>
    <p:sldId id="310" r:id="rId6"/>
    <p:sldId id="308" r:id="rId7"/>
    <p:sldId id="317" r:id="rId8"/>
    <p:sldId id="297" r:id="rId9"/>
    <p:sldId id="312" r:id="rId10"/>
    <p:sldId id="313" r:id="rId11"/>
    <p:sldId id="282" r:id="rId12"/>
    <p:sldId id="321" r:id="rId13"/>
    <p:sldId id="307" r:id="rId14"/>
    <p:sldId id="293" r:id="rId15"/>
    <p:sldId id="289" r:id="rId16"/>
    <p:sldId id="296" r:id="rId17"/>
    <p:sldId id="314" r:id="rId18"/>
    <p:sldId id="328" r:id="rId19"/>
    <p:sldId id="329" r:id="rId20"/>
    <p:sldId id="323" r:id="rId21"/>
    <p:sldId id="324" r:id="rId22"/>
    <p:sldId id="325" r:id="rId23"/>
    <p:sldId id="319" r:id="rId24"/>
    <p:sldId id="269" r:id="rId25"/>
  </p:sldIdLst>
  <p:sldSz cx="9144000" cy="6858000" type="screen4x3"/>
  <p:notesSz cx="6400800" cy="86868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48" charset="-128"/>
        <a:cs typeface="+mn-cs"/>
      </a:defRPr>
    </a:lvl5pPr>
    <a:lvl6pPr marL="2286000" algn="l" defTabSz="914400" rtl="0" eaLnBrk="1" latinLnBrk="0" hangingPunct="1">
      <a:defRPr sz="2400" kern="1200">
        <a:solidFill>
          <a:schemeClr val="tx1"/>
        </a:solidFill>
        <a:latin typeface="Arial" charset="0"/>
        <a:ea typeface="ＭＳ Ｐゴシック" pitchFamily="-48" charset="-128"/>
        <a:cs typeface="+mn-cs"/>
      </a:defRPr>
    </a:lvl6pPr>
    <a:lvl7pPr marL="2743200" algn="l" defTabSz="914400" rtl="0" eaLnBrk="1" latinLnBrk="0" hangingPunct="1">
      <a:defRPr sz="2400" kern="1200">
        <a:solidFill>
          <a:schemeClr val="tx1"/>
        </a:solidFill>
        <a:latin typeface="Arial" charset="0"/>
        <a:ea typeface="ＭＳ Ｐゴシック" pitchFamily="-48" charset="-128"/>
        <a:cs typeface="+mn-cs"/>
      </a:defRPr>
    </a:lvl7pPr>
    <a:lvl8pPr marL="3200400" algn="l" defTabSz="914400" rtl="0" eaLnBrk="1" latinLnBrk="0" hangingPunct="1">
      <a:defRPr sz="2400" kern="1200">
        <a:solidFill>
          <a:schemeClr val="tx1"/>
        </a:solidFill>
        <a:latin typeface="Arial" charset="0"/>
        <a:ea typeface="ＭＳ Ｐゴシック" pitchFamily="-48" charset="-128"/>
        <a:cs typeface="+mn-cs"/>
      </a:defRPr>
    </a:lvl8pPr>
    <a:lvl9pPr marL="3657600" algn="l" defTabSz="914400" rtl="0" eaLnBrk="1" latinLnBrk="0" hangingPunct="1">
      <a:defRPr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736">
          <p15:clr>
            <a:srgbClr val="A4A3A4"/>
          </p15:clr>
        </p15:guide>
        <p15:guide id="2"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399"/>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96047" autoAdjust="0"/>
  </p:normalViewPr>
  <p:slideViewPr>
    <p:cSldViewPr>
      <p:cViewPr>
        <p:scale>
          <a:sx n="75" d="100"/>
          <a:sy n="75" d="100"/>
        </p:scale>
        <p:origin x="-1068" y="0"/>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2028" y="-78"/>
      </p:cViewPr>
      <p:guideLst>
        <p:guide orient="horz" pos="2736"/>
        <p:guide pos="20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maclell\Desktop\FSF_DFOV_grass\Upwelling.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Reflectance of Grass</a:t>
            </a:r>
          </a:p>
        </c:rich>
      </c:tx>
      <c:layout/>
      <c:overlay val="0"/>
      <c:spPr>
        <a:noFill/>
        <a:ln>
          <a:noFill/>
        </a:ln>
        <a:effectLst/>
      </c:spPr>
    </c:title>
    <c:autoTitleDeleted val="0"/>
    <c:plotArea>
      <c:layout/>
      <c:scatterChart>
        <c:scatterStyle val="lineMarker"/>
        <c:varyColors val="0"/>
        <c:ser>
          <c:idx val="0"/>
          <c:order val="0"/>
          <c:spPr>
            <a:ln w="19050" cap="rnd">
              <a:solidFill>
                <a:schemeClr val="bg1">
                  <a:lumMod val="50000"/>
                </a:schemeClr>
              </a:solidFill>
              <a:round/>
            </a:ln>
            <a:effectLst/>
          </c:spPr>
          <c:marker>
            <c:symbol val="none"/>
          </c:marker>
          <c:xVal>
            <c:numRef>
              <c:f>'Reflectance Data'!$B$11:$B$2161</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f>'Reflectance Data'!$N$11:$N$2161</c:f>
              <c:numCache>
                <c:formatCode>0.00</c:formatCode>
                <c:ptCount val="2151"/>
                <c:pt idx="0">
                  <c:v>1.95</c:v>
                </c:pt>
                <c:pt idx="1">
                  <c:v>1.89</c:v>
                </c:pt>
                <c:pt idx="2">
                  <c:v>1.87</c:v>
                </c:pt>
                <c:pt idx="3">
                  <c:v>1.9</c:v>
                </c:pt>
                <c:pt idx="4">
                  <c:v>1.87</c:v>
                </c:pt>
                <c:pt idx="5">
                  <c:v>1.84</c:v>
                </c:pt>
                <c:pt idx="6">
                  <c:v>1.81</c:v>
                </c:pt>
                <c:pt idx="7">
                  <c:v>1.75</c:v>
                </c:pt>
                <c:pt idx="8">
                  <c:v>1.7</c:v>
                </c:pt>
                <c:pt idx="9">
                  <c:v>1.67</c:v>
                </c:pt>
                <c:pt idx="10">
                  <c:v>1.65</c:v>
                </c:pt>
                <c:pt idx="11">
                  <c:v>1.65</c:v>
                </c:pt>
                <c:pt idx="12">
                  <c:v>1.65</c:v>
                </c:pt>
                <c:pt idx="13">
                  <c:v>1.65</c:v>
                </c:pt>
                <c:pt idx="14">
                  <c:v>1.64</c:v>
                </c:pt>
                <c:pt idx="15">
                  <c:v>1.62</c:v>
                </c:pt>
                <c:pt idx="16">
                  <c:v>1.63</c:v>
                </c:pt>
                <c:pt idx="17">
                  <c:v>1.62</c:v>
                </c:pt>
                <c:pt idx="18">
                  <c:v>1.63</c:v>
                </c:pt>
                <c:pt idx="19">
                  <c:v>1.65</c:v>
                </c:pt>
                <c:pt idx="20">
                  <c:v>1.67</c:v>
                </c:pt>
                <c:pt idx="21">
                  <c:v>1.69</c:v>
                </c:pt>
                <c:pt idx="22">
                  <c:v>1.7</c:v>
                </c:pt>
                <c:pt idx="23">
                  <c:v>1.71</c:v>
                </c:pt>
                <c:pt idx="24">
                  <c:v>1.71</c:v>
                </c:pt>
                <c:pt idx="25">
                  <c:v>1.7</c:v>
                </c:pt>
                <c:pt idx="26">
                  <c:v>1.69</c:v>
                </c:pt>
                <c:pt idx="27">
                  <c:v>1.7</c:v>
                </c:pt>
                <c:pt idx="28">
                  <c:v>1.72</c:v>
                </c:pt>
                <c:pt idx="29">
                  <c:v>1.73</c:v>
                </c:pt>
                <c:pt idx="30">
                  <c:v>1.74</c:v>
                </c:pt>
                <c:pt idx="31">
                  <c:v>1.76</c:v>
                </c:pt>
                <c:pt idx="32">
                  <c:v>1.78</c:v>
                </c:pt>
                <c:pt idx="33">
                  <c:v>1.81</c:v>
                </c:pt>
                <c:pt idx="34">
                  <c:v>1.83</c:v>
                </c:pt>
                <c:pt idx="35">
                  <c:v>1.83</c:v>
                </c:pt>
                <c:pt idx="36">
                  <c:v>1.84</c:v>
                </c:pt>
                <c:pt idx="37">
                  <c:v>1.85</c:v>
                </c:pt>
                <c:pt idx="38">
                  <c:v>1.86</c:v>
                </c:pt>
                <c:pt idx="39">
                  <c:v>1.87</c:v>
                </c:pt>
                <c:pt idx="40">
                  <c:v>1.89</c:v>
                </c:pt>
                <c:pt idx="41">
                  <c:v>1.9</c:v>
                </c:pt>
                <c:pt idx="42">
                  <c:v>1.92</c:v>
                </c:pt>
                <c:pt idx="43">
                  <c:v>1.95</c:v>
                </c:pt>
                <c:pt idx="44">
                  <c:v>1.98</c:v>
                </c:pt>
                <c:pt idx="45">
                  <c:v>1.99</c:v>
                </c:pt>
                <c:pt idx="46">
                  <c:v>2</c:v>
                </c:pt>
                <c:pt idx="47">
                  <c:v>2</c:v>
                </c:pt>
                <c:pt idx="48">
                  <c:v>2.02</c:v>
                </c:pt>
                <c:pt idx="49">
                  <c:v>2.0299999999999998</c:v>
                </c:pt>
                <c:pt idx="50">
                  <c:v>2.0299999999999998</c:v>
                </c:pt>
                <c:pt idx="51">
                  <c:v>2.0499999999999998</c:v>
                </c:pt>
                <c:pt idx="52">
                  <c:v>2.0699999999999998</c:v>
                </c:pt>
                <c:pt idx="53">
                  <c:v>2.09</c:v>
                </c:pt>
                <c:pt idx="54">
                  <c:v>2.12</c:v>
                </c:pt>
                <c:pt idx="55">
                  <c:v>2.15</c:v>
                </c:pt>
                <c:pt idx="56">
                  <c:v>2.17</c:v>
                </c:pt>
                <c:pt idx="57">
                  <c:v>2.2000000000000002</c:v>
                </c:pt>
                <c:pt idx="58">
                  <c:v>2.2200000000000002</c:v>
                </c:pt>
                <c:pt idx="59">
                  <c:v>2.2400000000000002</c:v>
                </c:pt>
                <c:pt idx="60">
                  <c:v>2.2599999999999998</c:v>
                </c:pt>
                <c:pt idx="61">
                  <c:v>2.29</c:v>
                </c:pt>
                <c:pt idx="62">
                  <c:v>2.3199999999999981</c:v>
                </c:pt>
                <c:pt idx="63">
                  <c:v>2.34</c:v>
                </c:pt>
                <c:pt idx="64">
                  <c:v>2.37</c:v>
                </c:pt>
                <c:pt idx="65">
                  <c:v>2.4</c:v>
                </c:pt>
                <c:pt idx="66">
                  <c:v>2.4300000000000002</c:v>
                </c:pt>
                <c:pt idx="67">
                  <c:v>2.4500000000000002</c:v>
                </c:pt>
                <c:pt idx="68">
                  <c:v>2.48</c:v>
                </c:pt>
                <c:pt idx="69">
                  <c:v>2.5099999999999998</c:v>
                </c:pt>
                <c:pt idx="70">
                  <c:v>2.5299999999999998</c:v>
                </c:pt>
                <c:pt idx="71">
                  <c:v>2.56</c:v>
                </c:pt>
                <c:pt idx="72">
                  <c:v>2.58</c:v>
                </c:pt>
                <c:pt idx="73">
                  <c:v>2.6</c:v>
                </c:pt>
                <c:pt idx="74">
                  <c:v>2.62</c:v>
                </c:pt>
                <c:pt idx="75">
                  <c:v>2.64</c:v>
                </c:pt>
                <c:pt idx="76">
                  <c:v>2.66</c:v>
                </c:pt>
                <c:pt idx="77">
                  <c:v>2.68</c:v>
                </c:pt>
                <c:pt idx="78">
                  <c:v>2.7</c:v>
                </c:pt>
                <c:pt idx="79">
                  <c:v>2.72</c:v>
                </c:pt>
                <c:pt idx="80">
                  <c:v>2.75</c:v>
                </c:pt>
                <c:pt idx="81">
                  <c:v>2.77</c:v>
                </c:pt>
                <c:pt idx="82">
                  <c:v>2.79</c:v>
                </c:pt>
                <c:pt idx="83">
                  <c:v>2.8</c:v>
                </c:pt>
                <c:pt idx="84">
                  <c:v>2.81</c:v>
                </c:pt>
                <c:pt idx="85">
                  <c:v>2.82</c:v>
                </c:pt>
                <c:pt idx="86">
                  <c:v>2.84</c:v>
                </c:pt>
                <c:pt idx="87">
                  <c:v>2.87</c:v>
                </c:pt>
                <c:pt idx="88">
                  <c:v>2.89</c:v>
                </c:pt>
                <c:pt idx="89">
                  <c:v>2.92</c:v>
                </c:pt>
                <c:pt idx="90">
                  <c:v>2.93</c:v>
                </c:pt>
                <c:pt idx="91">
                  <c:v>2.94</c:v>
                </c:pt>
                <c:pt idx="92">
                  <c:v>2.95</c:v>
                </c:pt>
                <c:pt idx="93">
                  <c:v>2.96</c:v>
                </c:pt>
                <c:pt idx="94">
                  <c:v>2.98</c:v>
                </c:pt>
                <c:pt idx="95">
                  <c:v>3</c:v>
                </c:pt>
                <c:pt idx="96">
                  <c:v>3.01</c:v>
                </c:pt>
                <c:pt idx="97">
                  <c:v>3.03</c:v>
                </c:pt>
                <c:pt idx="98">
                  <c:v>3.04</c:v>
                </c:pt>
                <c:pt idx="99">
                  <c:v>3.06</c:v>
                </c:pt>
                <c:pt idx="100">
                  <c:v>3.08</c:v>
                </c:pt>
                <c:pt idx="101">
                  <c:v>3.1</c:v>
                </c:pt>
                <c:pt idx="102">
                  <c:v>3.11</c:v>
                </c:pt>
                <c:pt idx="103">
                  <c:v>3.13</c:v>
                </c:pt>
                <c:pt idx="104">
                  <c:v>3.15</c:v>
                </c:pt>
                <c:pt idx="105">
                  <c:v>3.17</c:v>
                </c:pt>
                <c:pt idx="106">
                  <c:v>3.19</c:v>
                </c:pt>
                <c:pt idx="107">
                  <c:v>3.2</c:v>
                </c:pt>
                <c:pt idx="108">
                  <c:v>3.21</c:v>
                </c:pt>
                <c:pt idx="109">
                  <c:v>3.22</c:v>
                </c:pt>
                <c:pt idx="110">
                  <c:v>3.23</c:v>
                </c:pt>
                <c:pt idx="111">
                  <c:v>3.23</c:v>
                </c:pt>
                <c:pt idx="112">
                  <c:v>3.24</c:v>
                </c:pt>
                <c:pt idx="113">
                  <c:v>3.25</c:v>
                </c:pt>
                <c:pt idx="114">
                  <c:v>3.27</c:v>
                </c:pt>
                <c:pt idx="115">
                  <c:v>3.28</c:v>
                </c:pt>
                <c:pt idx="116">
                  <c:v>3.29</c:v>
                </c:pt>
                <c:pt idx="117">
                  <c:v>3.3</c:v>
                </c:pt>
                <c:pt idx="118">
                  <c:v>3.32</c:v>
                </c:pt>
                <c:pt idx="119">
                  <c:v>3.33</c:v>
                </c:pt>
                <c:pt idx="120">
                  <c:v>3.34</c:v>
                </c:pt>
                <c:pt idx="121">
                  <c:v>3.35</c:v>
                </c:pt>
                <c:pt idx="122">
                  <c:v>3.35</c:v>
                </c:pt>
                <c:pt idx="123">
                  <c:v>3.36</c:v>
                </c:pt>
                <c:pt idx="124">
                  <c:v>3.37</c:v>
                </c:pt>
                <c:pt idx="125">
                  <c:v>3.39</c:v>
                </c:pt>
                <c:pt idx="126">
                  <c:v>3.4</c:v>
                </c:pt>
                <c:pt idx="127">
                  <c:v>3.41</c:v>
                </c:pt>
                <c:pt idx="128">
                  <c:v>3.42</c:v>
                </c:pt>
                <c:pt idx="129">
                  <c:v>3.43</c:v>
                </c:pt>
                <c:pt idx="130">
                  <c:v>3.44</c:v>
                </c:pt>
                <c:pt idx="131">
                  <c:v>3.46</c:v>
                </c:pt>
                <c:pt idx="132">
                  <c:v>3.47</c:v>
                </c:pt>
                <c:pt idx="133">
                  <c:v>3.48</c:v>
                </c:pt>
                <c:pt idx="134">
                  <c:v>3.5</c:v>
                </c:pt>
                <c:pt idx="135">
                  <c:v>3.51</c:v>
                </c:pt>
                <c:pt idx="136">
                  <c:v>3.52</c:v>
                </c:pt>
                <c:pt idx="137">
                  <c:v>3.53</c:v>
                </c:pt>
                <c:pt idx="138">
                  <c:v>3.55</c:v>
                </c:pt>
                <c:pt idx="139">
                  <c:v>3.56</c:v>
                </c:pt>
                <c:pt idx="140">
                  <c:v>3.58</c:v>
                </c:pt>
                <c:pt idx="141">
                  <c:v>3.59</c:v>
                </c:pt>
                <c:pt idx="142">
                  <c:v>3.61</c:v>
                </c:pt>
                <c:pt idx="143">
                  <c:v>3.64</c:v>
                </c:pt>
                <c:pt idx="144">
                  <c:v>3.67</c:v>
                </c:pt>
                <c:pt idx="145">
                  <c:v>3.69</c:v>
                </c:pt>
                <c:pt idx="146">
                  <c:v>3.73</c:v>
                </c:pt>
                <c:pt idx="147">
                  <c:v>3.76</c:v>
                </c:pt>
                <c:pt idx="148">
                  <c:v>3.79</c:v>
                </c:pt>
                <c:pt idx="149">
                  <c:v>3.83</c:v>
                </c:pt>
                <c:pt idx="150">
                  <c:v>3.87</c:v>
                </c:pt>
                <c:pt idx="151">
                  <c:v>3.92</c:v>
                </c:pt>
                <c:pt idx="152">
                  <c:v>3.96</c:v>
                </c:pt>
                <c:pt idx="153">
                  <c:v>4.01</c:v>
                </c:pt>
                <c:pt idx="154">
                  <c:v>4.07</c:v>
                </c:pt>
                <c:pt idx="155">
                  <c:v>4.13</c:v>
                </c:pt>
                <c:pt idx="156">
                  <c:v>4.2</c:v>
                </c:pt>
                <c:pt idx="157">
                  <c:v>4.2699999999999996</c:v>
                </c:pt>
                <c:pt idx="158">
                  <c:v>4.3499999999999996</c:v>
                </c:pt>
                <c:pt idx="159">
                  <c:v>4.43</c:v>
                </c:pt>
                <c:pt idx="160">
                  <c:v>4.5199999999999996</c:v>
                </c:pt>
                <c:pt idx="161">
                  <c:v>4.5999999999999996</c:v>
                </c:pt>
                <c:pt idx="162">
                  <c:v>4.7</c:v>
                </c:pt>
                <c:pt idx="163">
                  <c:v>4.8099999999999996</c:v>
                </c:pt>
                <c:pt idx="164">
                  <c:v>4.92</c:v>
                </c:pt>
                <c:pt idx="165">
                  <c:v>5.04</c:v>
                </c:pt>
                <c:pt idx="166">
                  <c:v>5.1599999999999966</c:v>
                </c:pt>
                <c:pt idx="167">
                  <c:v>5.29</c:v>
                </c:pt>
                <c:pt idx="168">
                  <c:v>5.42</c:v>
                </c:pt>
                <c:pt idx="169">
                  <c:v>5.55</c:v>
                </c:pt>
                <c:pt idx="170">
                  <c:v>5.6899999999999986</c:v>
                </c:pt>
                <c:pt idx="171">
                  <c:v>5.83</c:v>
                </c:pt>
                <c:pt idx="172">
                  <c:v>5.97</c:v>
                </c:pt>
                <c:pt idx="173">
                  <c:v>6.1099999999999994</c:v>
                </c:pt>
                <c:pt idx="174">
                  <c:v>6.25</c:v>
                </c:pt>
                <c:pt idx="175">
                  <c:v>6.39</c:v>
                </c:pt>
                <c:pt idx="176">
                  <c:v>6.53</c:v>
                </c:pt>
                <c:pt idx="177">
                  <c:v>6.67</c:v>
                </c:pt>
                <c:pt idx="178">
                  <c:v>6.8</c:v>
                </c:pt>
                <c:pt idx="179">
                  <c:v>6.93</c:v>
                </c:pt>
                <c:pt idx="180">
                  <c:v>7.05</c:v>
                </c:pt>
                <c:pt idx="181">
                  <c:v>7.1599999999999966</c:v>
                </c:pt>
                <c:pt idx="182">
                  <c:v>7.26</c:v>
                </c:pt>
                <c:pt idx="183">
                  <c:v>7.3599999999999977</c:v>
                </c:pt>
                <c:pt idx="184">
                  <c:v>7.45</c:v>
                </c:pt>
                <c:pt idx="185">
                  <c:v>7.53</c:v>
                </c:pt>
                <c:pt idx="186">
                  <c:v>7.6099999999999977</c:v>
                </c:pt>
                <c:pt idx="187">
                  <c:v>7.6899999999999986</c:v>
                </c:pt>
                <c:pt idx="188">
                  <c:v>7.77</c:v>
                </c:pt>
                <c:pt idx="189">
                  <c:v>7.84</c:v>
                </c:pt>
                <c:pt idx="190">
                  <c:v>7.9</c:v>
                </c:pt>
                <c:pt idx="191">
                  <c:v>7.96</c:v>
                </c:pt>
                <c:pt idx="192">
                  <c:v>8.01</c:v>
                </c:pt>
                <c:pt idx="193">
                  <c:v>8.07</c:v>
                </c:pt>
                <c:pt idx="194">
                  <c:v>8.120000000000001</c:v>
                </c:pt>
                <c:pt idx="195">
                  <c:v>8.17</c:v>
                </c:pt>
                <c:pt idx="196">
                  <c:v>8.23</c:v>
                </c:pt>
                <c:pt idx="197">
                  <c:v>8.2900000000000009</c:v>
                </c:pt>
                <c:pt idx="198">
                  <c:v>8.33</c:v>
                </c:pt>
                <c:pt idx="199">
                  <c:v>8.3700000000000028</c:v>
                </c:pt>
                <c:pt idx="200">
                  <c:v>8.43</c:v>
                </c:pt>
                <c:pt idx="201">
                  <c:v>8.48</c:v>
                </c:pt>
                <c:pt idx="202">
                  <c:v>8.52</c:v>
                </c:pt>
                <c:pt idx="203">
                  <c:v>8.56</c:v>
                </c:pt>
                <c:pt idx="204">
                  <c:v>8.59</c:v>
                </c:pt>
                <c:pt idx="205">
                  <c:v>8.6</c:v>
                </c:pt>
                <c:pt idx="206">
                  <c:v>8.61</c:v>
                </c:pt>
                <c:pt idx="207">
                  <c:v>8.620000000000001</c:v>
                </c:pt>
                <c:pt idx="208">
                  <c:v>8.620000000000001</c:v>
                </c:pt>
                <c:pt idx="209">
                  <c:v>8.620000000000001</c:v>
                </c:pt>
                <c:pt idx="210">
                  <c:v>8.6300000000000008</c:v>
                </c:pt>
                <c:pt idx="211">
                  <c:v>8.6300000000000008</c:v>
                </c:pt>
                <c:pt idx="212">
                  <c:v>8.6300000000000008</c:v>
                </c:pt>
                <c:pt idx="213">
                  <c:v>8.61</c:v>
                </c:pt>
                <c:pt idx="214">
                  <c:v>8.58</c:v>
                </c:pt>
                <c:pt idx="215">
                  <c:v>8.5500000000000007</c:v>
                </c:pt>
                <c:pt idx="216">
                  <c:v>8.51</c:v>
                </c:pt>
                <c:pt idx="217">
                  <c:v>8.4700000000000006</c:v>
                </c:pt>
                <c:pt idx="218">
                  <c:v>8.42</c:v>
                </c:pt>
                <c:pt idx="219">
                  <c:v>8.3700000000000028</c:v>
                </c:pt>
                <c:pt idx="220">
                  <c:v>8.32</c:v>
                </c:pt>
                <c:pt idx="221">
                  <c:v>8.26</c:v>
                </c:pt>
                <c:pt idx="222">
                  <c:v>8.2000000000000011</c:v>
                </c:pt>
                <c:pt idx="223">
                  <c:v>8.15</c:v>
                </c:pt>
                <c:pt idx="224">
                  <c:v>8.1</c:v>
                </c:pt>
                <c:pt idx="225">
                  <c:v>8.06</c:v>
                </c:pt>
                <c:pt idx="226">
                  <c:v>8.01</c:v>
                </c:pt>
                <c:pt idx="227">
                  <c:v>7.96</c:v>
                </c:pt>
                <c:pt idx="228">
                  <c:v>7.92</c:v>
                </c:pt>
                <c:pt idx="229">
                  <c:v>7.89</c:v>
                </c:pt>
                <c:pt idx="230">
                  <c:v>7.8599999999999977</c:v>
                </c:pt>
                <c:pt idx="231">
                  <c:v>7.83</c:v>
                </c:pt>
                <c:pt idx="232">
                  <c:v>7.81</c:v>
                </c:pt>
                <c:pt idx="233">
                  <c:v>7.78</c:v>
                </c:pt>
                <c:pt idx="234">
                  <c:v>7.77</c:v>
                </c:pt>
                <c:pt idx="235">
                  <c:v>7.75</c:v>
                </c:pt>
                <c:pt idx="236">
                  <c:v>7.73</c:v>
                </c:pt>
                <c:pt idx="237">
                  <c:v>7.72</c:v>
                </c:pt>
                <c:pt idx="238">
                  <c:v>7.7</c:v>
                </c:pt>
                <c:pt idx="239">
                  <c:v>7.68</c:v>
                </c:pt>
                <c:pt idx="240">
                  <c:v>7.67</c:v>
                </c:pt>
                <c:pt idx="241">
                  <c:v>7.6599999999999957</c:v>
                </c:pt>
                <c:pt idx="242">
                  <c:v>7.6499999999999977</c:v>
                </c:pt>
                <c:pt idx="243">
                  <c:v>7.6499999999999977</c:v>
                </c:pt>
                <c:pt idx="244">
                  <c:v>7.6499999999999977</c:v>
                </c:pt>
                <c:pt idx="245">
                  <c:v>7.6599999999999957</c:v>
                </c:pt>
                <c:pt idx="246">
                  <c:v>7.6599999999999957</c:v>
                </c:pt>
                <c:pt idx="247">
                  <c:v>7.6599999999999957</c:v>
                </c:pt>
                <c:pt idx="248">
                  <c:v>7.67</c:v>
                </c:pt>
                <c:pt idx="249">
                  <c:v>7.67</c:v>
                </c:pt>
                <c:pt idx="250">
                  <c:v>7.68</c:v>
                </c:pt>
                <c:pt idx="251">
                  <c:v>7.68</c:v>
                </c:pt>
                <c:pt idx="252">
                  <c:v>7.68</c:v>
                </c:pt>
                <c:pt idx="253">
                  <c:v>7.67</c:v>
                </c:pt>
                <c:pt idx="254">
                  <c:v>7.67</c:v>
                </c:pt>
                <c:pt idx="255">
                  <c:v>7.6599999999999957</c:v>
                </c:pt>
                <c:pt idx="256">
                  <c:v>7.6499999999999977</c:v>
                </c:pt>
                <c:pt idx="257">
                  <c:v>7.63</c:v>
                </c:pt>
                <c:pt idx="258">
                  <c:v>7.6099999999999977</c:v>
                </c:pt>
                <c:pt idx="259">
                  <c:v>7.59</c:v>
                </c:pt>
                <c:pt idx="260">
                  <c:v>7.56</c:v>
                </c:pt>
                <c:pt idx="261">
                  <c:v>7.54</c:v>
                </c:pt>
                <c:pt idx="262">
                  <c:v>7.51</c:v>
                </c:pt>
                <c:pt idx="263">
                  <c:v>7.48</c:v>
                </c:pt>
                <c:pt idx="264">
                  <c:v>7.44</c:v>
                </c:pt>
                <c:pt idx="265">
                  <c:v>7.41</c:v>
                </c:pt>
                <c:pt idx="266">
                  <c:v>7.39</c:v>
                </c:pt>
                <c:pt idx="267">
                  <c:v>7.3599999999999977</c:v>
                </c:pt>
                <c:pt idx="268">
                  <c:v>7.33</c:v>
                </c:pt>
                <c:pt idx="269">
                  <c:v>7.31</c:v>
                </c:pt>
                <c:pt idx="270">
                  <c:v>7.3</c:v>
                </c:pt>
                <c:pt idx="271">
                  <c:v>7.29</c:v>
                </c:pt>
                <c:pt idx="272">
                  <c:v>7.28</c:v>
                </c:pt>
                <c:pt idx="273">
                  <c:v>7.28</c:v>
                </c:pt>
                <c:pt idx="274">
                  <c:v>7.27</c:v>
                </c:pt>
                <c:pt idx="275">
                  <c:v>7.28</c:v>
                </c:pt>
                <c:pt idx="276">
                  <c:v>7.28</c:v>
                </c:pt>
                <c:pt idx="277">
                  <c:v>7.29</c:v>
                </c:pt>
                <c:pt idx="278">
                  <c:v>7.31</c:v>
                </c:pt>
                <c:pt idx="279">
                  <c:v>7.3199999999999976</c:v>
                </c:pt>
                <c:pt idx="280">
                  <c:v>7.33</c:v>
                </c:pt>
                <c:pt idx="281">
                  <c:v>7.34</c:v>
                </c:pt>
                <c:pt idx="282">
                  <c:v>7.34</c:v>
                </c:pt>
                <c:pt idx="283">
                  <c:v>7.35</c:v>
                </c:pt>
                <c:pt idx="284">
                  <c:v>7.34</c:v>
                </c:pt>
                <c:pt idx="285">
                  <c:v>7.3199999999999976</c:v>
                </c:pt>
                <c:pt idx="286">
                  <c:v>7.3</c:v>
                </c:pt>
                <c:pt idx="287">
                  <c:v>7.27</c:v>
                </c:pt>
                <c:pt idx="288">
                  <c:v>7.23</c:v>
                </c:pt>
                <c:pt idx="289">
                  <c:v>7.1899999999999986</c:v>
                </c:pt>
                <c:pt idx="290">
                  <c:v>7.13</c:v>
                </c:pt>
                <c:pt idx="291">
                  <c:v>7.07</c:v>
                </c:pt>
                <c:pt idx="292">
                  <c:v>7.01</c:v>
                </c:pt>
                <c:pt idx="293">
                  <c:v>6.96</c:v>
                </c:pt>
                <c:pt idx="294">
                  <c:v>6.9</c:v>
                </c:pt>
                <c:pt idx="295">
                  <c:v>6.84</c:v>
                </c:pt>
                <c:pt idx="296">
                  <c:v>6.78</c:v>
                </c:pt>
                <c:pt idx="297">
                  <c:v>6.73</c:v>
                </c:pt>
                <c:pt idx="298">
                  <c:v>6.67</c:v>
                </c:pt>
                <c:pt idx="299">
                  <c:v>6.6199999999999957</c:v>
                </c:pt>
                <c:pt idx="300">
                  <c:v>6.58</c:v>
                </c:pt>
                <c:pt idx="301">
                  <c:v>6.55</c:v>
                </c:pt>
                <c:pt idx="302">
                  <c:v>6.52</c:v>
                </c:pt>
                <c:pt idx="303">
                  <c:v>6.5</c:v>
                </c:pt>
                <c:pt idx="304">
                  <c:v>6.48</c:v>
                </c:pt>
                <c:pt idx="305">
                  <c:v>6.45</c:v>
                </c:pt>
                <c:pt idx="306">
                  <c:v>6.44</c:v>
                </c:pt>
                <c:pt idx="307">
                  <c:v>6.41</c:v>
                </c:pt>
                <c:pt idx="308">
                  <c:v>6.3599999999999977</c:v>
                </c:pt>
                <c:pt idx="309">
                  <c:v>6.3199999999999976</c:v>
                </c:pt>
                <c:pt idx="310">
                  <c:v>6.26</c:v>
                </c:pt>
                <c:pt idx="311">
                  <c:v>6.2</c:v>
                </c:pt>
                <c:pt idx="312">
                  <c:v>6.14</c:v>
                </c:pt>
                <c:pt idx="313">
                  <c:v>6.07</c:v>
                </c:pt>
                <c:pt idx="314">
                  <c:v>6.01</c:v>
                </c:pt>
                <c:pt idx="315">
                  <c:v>5.95</c:v>
                </c:pt>
                <c:pt idx="316">
                  <c:v>5.89</c:v>
                </c:pt>
                <c:pt idx="317">
                  <c:v>5.84</c:v>
                </c:pt>
                <c:pt idx="318">
                  <c:v>5.79</c:v>
                </c:pt>
                <c:pt idx="319">
                  <c:v>5.74</c:v>
                </c:pt>
                <c:pt idx="320">
                  <c:v>5.7</c:v>
                </c:pt>
                <c:pt idx="321">
                  <c:v>5.67</c:v>
                </c:pt>
                <c:pt idx="322">
                  <c:v>5.6499999999999977</c:v>
                </c:pt>
                <c:pt idx="323">
                  <c:v>5.63</c:v>
                </c:pt>
                <c:pt idx="324">
                  <c:v>5.63</c:v>
                </c:pt>
                <c:pt idx="325">
                  <c:v>5.63</c:v>
                </c:pt>
                <c:pt idx="326">
                  <c:v>5.63</c:v>
                </c:pt>
                <c:pt idx="327">
                  <c:v>5.6499999999999977</c:v>
                </c:pt>
                <c:pt idx="328">
                  <c:v>5.6599999999999957</c:v>
                </c:pt>
                <c:pt idx="329">
                  <c:v>5.6899999999999986</c:v>
                </c:pt>
                <c:pt idx="330">
                  <c:v>5.72</c:v>
                </c:pt>
                <c:pt idx="331">
                  <c:v>5.78</c:v>
                </c:pt>
                <c:pt idx="332">
                  <c:v>5.85</c:v>
                </c:pt>
                <c:pt idx="333">
                  <c:v>5.94</c:v>
                </c:pt>
                <c:pt idx="334">
                  <c:v>6.07</c:v>
                </c:pt>
                <c:pt idx="335">
                  <c:v>6.21</c:v>
                </c:pt>
                <c:pt idx="336">
                  <c:v>6.38</c:v>
                </c:pt>
                <c:pt idx="337">
                  <c:v>6.63</c:v>
                </c:pt>
                <c:pt idx="338">
                  <c:v>6.91</c:v>
                </c:pt>
                <c:pt idx="339">
                  <c:v>7.22</c:v>
                </c:pt>
                <c:pt idx="340">
                  <c:v>7.56</c:v>
                </c:pt>
                <c:pt idx="341">
                  <c:v>7.9</c:v>
                </c:pt>
                <c:pt idx="342">
                  <c:v>8.26</c:v>
                </c:pt>
                <c:pt idx="343">
                  <c:v>8.66</c:v>
                </c:pt>
                <c:pt idx="344">
                  <c:v>9.1</c:v>
                </c:pt>
                <c:pt idx="345">
                  <c:v>9.59</c:v>
                </c:pt>
                <c:pt idx="346">
                  <c:v>10.08</c:v>
                </c:pt>
                <c:pt idx="347">
                  <c:v>10.58</c:v>
                </c:pt>
                <c:pt idx="348">
                  <c:v>11.12</c:v>
                </c:pt>
                <c:pt idx="349">
                  <c:v>11.68</c:v>
                </c:pt>
                <c:pt idx="350">
                  <c:v>12.22</c:v>
                </c:pt>
                <c:pt idx="351">
                  <c:v>12.77</c:v>
                </c:pt>
                <c:pt idx="352">
                  <c:v>13.34</c:v>
                </c:pt>
                <c:pt idx="353">
                  <c:v>13.89</c:v>
                </c:pt>
                <c:pt idx="354">
                  <c:v>14.43</c:v>
                </c:pt>
                <c:pt idx="355">
                  <c:v>14.93</c:v>
                </c:pt>
                <c:pt idx="356">
                  <c:v>15.41</c:v>
                </c:pt>
                <c:pt idx="357">
                  <c:v>15.9</c:v>
                </c:pt>
                <c:pt idx="358">
                  <c:v>16.399999999999999</c:v>
                </c:pt>
                <c:pt idx="359">
                  <c:v>16.86</c:v>
                </c:pt>
                <c:pt idx="360">
                  <c:v>17.32</c:v>
                </c:pt>
                <c:pt idx="361">
                  <c:v>17.79</c:v>
                </c:pt>
                <c:pt idx="362">
                  <c:v>18.27</c:v>
                </c:pt>
                <c:pt idx="363">
                  <c:v>18.739999999999991</c:v>
                </c:pt>
                <c:pt idx="364">
                  <c:v>19.21</c:v>
                </c:pt>
                <c:pt idx="365">
                  <c:v>19.690000000000001</c:v>
                </c:pt>
                <c:pt idx="366">
                  <c:v>20.12</c:v>
                </c:pt>
                <c:pt idx="367">
                  <c:v>20.58</c:v>
                </c:pt>
                <c:pt idx="368">
                  <c:v>21.09</c:v>
                </c:pt>
                <c:pt idx="369">
                  <c:v>21.61</c:v>
                </c:pt>
                <c:pt idx="370">
                  <c:v>22.13</c:v>
                </c:pt>
                <c:pt idx="371">
                  <c:v>22.59</c:v>
                </c:pt>
                <c:pt idx="372">
                  <c:v>23.01</c:v>
                </c:pt>
                <c:pt idx="373">
                  <c:v>23.44</c:v>
                </c:pt>
                <c:pt idx="374">
                  <c:v>23.88</c:v>
                </c:pt>
                <c:pt idx="375">
                  <c:v>24.32</c:v>
                </c:pt>
                <c:pt idx="376">
                  <c:v>24.77</c:v>
                </c:pt>
                <c:pt idx="377">
                  <c:v>25.2</c:v>
                </c:pt>
                <c:pt idx="378">
                  <c:v>25.61</c:v>
                </c:pt>
                <c:pt idx="379">
                  <c:v>25.98</c:v>
                </c:pt>
                <c:pt idx="380">
                  <c:v>26.35</c:v>
                </c:pt>
                <c:pt idx="381">
                  <c:v>26.71</c:v>
                </c:pt>
                <c:pt idx="382">
                  <c:v>27.06</c:v>
                </c:pt>
                <c:pt idx="383">
                  <c:v>27.38</c:v>
                </c:pt>
                <c:pt idx="384">
                  <c:v>27.68</c:v>
                </c:pt>
                <c:pt idx="385">
                  <c:v>27.98</c:v>
                </c:pt>
                <c:pt idx="386">
                  <c:v>28.26</c:v>
                </c:pt>
                <c:pt idx="387">
                  <c:v>28.51</c:v>
                </c:pt>
                <c:pt idx="388">
                  <c:v>28.76</c:v>
                </c:pt>
                <c:pt idx="389">
                  <c:v>29.01</c:v>
                </c:pt>
                <c:pt idx="390">
                  <c:v>29.23</c:v>
                </c:pt>
                <c:pt idx="391">
                  <c:v>29.44</c:v>
                </c:pt>
                <c:pt idx="392">
                  <c:v>29.64</c:v>
                </c:pt>
                <c:pt idx="393">
                  <c:v>29.83</c:v>
                </c:pt>
                <c:pt idx="394">
                  <c:v>30</c:v>
                </c:pt>
                <c:pt idx="395">
                  <c:v>30.17</c:v>
                </c:pt>
                <c:pt idx="396">
                  <c:v>30.32</c:v>
                </c:pt>
                <c:pt idx="397">
                  <c:v>30.46</c:v>
                </c:pt>
                <c:pt idx="398">
                  <c:v>30.59</c:v>
                </c:pt>
                <c:pt idx="399">
                  <c:v>30.71</c:v>
                </c:pt>
                <c:pt idx="400">
                  <c:v>30.82</c:v>
                </c:pt>
                <c:pt idx="401">
                  <c:v>30.92</c:v>
                </c:pt>
                <c:pt idx="402">
                  <c:v>31.02</c:v>
                </c:pt>
                <c:pt idx="403">
                  <c:v>31.12</c:v>
                </c:pt>
                <c:pt idx="404">
                  <c:v>31.19</c:v>
                </c:pt>
                <c:pt idx="405">
                  <c:v>31.27</c:v>
                </c:pt>
                <c:pt idx="406">
                  <c:v>31.34</c:v>
                </c:pt>
                <c:pt idx="407">
                  <c:v>31.41</c:v>
                </c:pt>
                <c:pt idx="408">
                  <c:v>31.49</c:v>
                </c:pt>
                <c:pt idx="409">
                  <c:v>31.61</c:v>
                </c:pt>
                <c:pt idx="410">
                  <c:v>31.77</c:v>
                </c:pt>
                <c:pt idx="411">
                  <c:v>31.96</c:v>
                </c:pt>
                <c:pt idx="412">
                  <c:v>32.159999999999997</c:v>
                </c:pt>
                <c:pt idx="413">
                  <c:v>32.26</c:v>
                </c:pt>
                <c:pt idx="414">
                  <c:v>32.25</c:v>
                </c:pt>
                <c:pt idx="415">
                  <c:v>32.19</c:v>
                </c:pt>
                <c:pt idx="416">
                  <c:v>32.14</c:v>
                </c:pt>
                <c:pt idx="417">
                  <c:v>32.119999999999997</c:v>
                </c:pt>
                <c:pt idx="418">
                  <c:v>32.11</c:v>
                </c:pt>
                <c:pt idx="419">
                  <c:v>32.119999999999997</c:v>
                </c:pt>
                <c:pt idx="420">
                  <c:v>32.14</c:v>
                </c:pt>
                <c:pt idx="421">
                  <c:v>32.17</c:v>
                </c:pt>
                <c:pt idx="422">
                  <c:v>32.21</c:v>
                </c:pt>
                <c:pt idx="423">
                  <c:v>32.25</c:v>
                </c:pt>
                <c:pt idx="424">
                  <c:v>32.28</c:v>
                </c:pt>
                <c:pt idx="425">
                  <c:v>32.32</c:v>
                </c:pt>
                <c:pt idx="426">
                  <c:v>32.36</c:v>
                </c:pt>
                <c:pt idx="427">
                  <c:v>32.4</c:v>
                </c:pt>
                <c:pt idx="428">
                  <c:v>32.44</c:v>
                </c:pt>
                <c:pt idx="429">
                  <c:v>32.479999999999997</c:v>
                </c:pt>
                <c:pt idx="430">
                  <c:v>32.520000000000003</c:v>
                </c:pt>
                <c:pt idx="431">
                  <c:v>32.56</c:v>
                </c:pt>
                <c:pt idx="432">
                  <c:v>32.590000000000003</c:v>
                </c:pt>
                <c:pt idx="433">
                  <c:v>32.619999999999997</c:v>
                </c:pt>
                <c:pt idx="434">
                  <c:v>32.65</c:v>
                </c:pt>
                <c:pt idx="435">
                  <c:v>32.700000000000003</c:v>
                </c:pt>
                <c:pt idx="436">
                  <c:v>32.74</c:v>
                </c:pt>
                <c:pt idx="437">
                  <c:v>32.79</c:v>
                </c:pt>
                <c:pt idx="438">
                  <c:v>32.83</c:v>
                </c:pt>
                <c:pt idx="439">
                  <c:v>32.869999999999997</c:v>
                </c:pt>
                <c:pt idx="440">
                  <c:v>32.9</c:v>
                </c:pt>
                <c:pt idx="441">
                  <c:v>32.93</c:v>
                </c:pt>
                <c:pt idx="442">
                  <c:v>32.979999999999997</c:v>
                </c:pt>
                <c:pt idx="443">
                  <c:v>33.020000000000003</c:v>
                </c:pt>
                <c:pt idx="444">
                  <c:v>33.06</c:v>
                </c:pt>
                <c:pt idx="445">
                  <c:v>33.1</c:v>
                </c:pt>
                <c:pt idx="446">
                  <c:v>33.130000000000003</c:v>
                </c:pt>
                <c:pt idx="447">
                  <c:v>33.159999999999997</c:v>
                </c:pt>
                <c:pt idx="448">
                  <c:v>33.21</c:v>
                </c:pt>
                <c:pt idx="449">
                  <c:v>33.25</c:v>
                </c:pt>
                <c:pt idx="450">
                  <c:v>33.28</c:v>
                </c:pt>
                <c:pt idx="451">
                  <c:v>33.32</c:v>
                </c:pt>
                <c:pt idx="452">
                  <c:v>33.36</c:v>
                </c:pt>
                <c:pt idx="453">
                  <c:v>33.39</c:v>
                </c:pt>
                <c:pt idx="454">
                  <c:v>33.43</c:v>
                </c:pt>
                <c:pt idx="455">
                  <c:v>33.46</c:v>
                </c:pt>
                <c:pt idx="456">
                  <c:v>33.5</c:v>
                </c:pt>
                <c:pt idx="457">
                  <c:v>33.54</c:v>
                </c:pt>
                <c:pt idx="458">
                  <c:v>33.58</c:v>
                </c:pt>
                <c:pt idx="459">
                  <c:v>33.619999999999997</c:v>
                </c:pt>
                <c:pt idx="460">
                  <c:v>33.67</c:v>
                </c:pt>
                <c:pt idx="461">
                  <c:v>33.700000000000003</c:v>
                </c:pt>
                <c:pt idx="462">
                  <c:v>33.75</c:v>
                </c:pt>
                <c:pt idx="463">
                  <c:v>33.79</c:v>
                </c:pt>
                <c:pt idx="464">
                  <c:v>33.840000000000003</c:v>
                </c:pt>
                <c:pt idx="465">
                  <c:v>33.89</c:v>
                </c:pt>
                <c:pt idx="466">
                  <c:v>33.92</c:v>
                </c:pt>
                <c:pt idx="467">
                  <c:v>33.950000000000003</c:v>
                </c:pt>
                <c:pt idx="468">
                  <c:v>34</c:v>
                </c:pt>
                <c:pt idx="469">
                  <c:v>34.04</c:v>
                </c:pt>
                <c:pt idx="470">
                  <c:v>34.08</c:v>
                </c:pt>
                <c:pt idx="471">
                  <c:v>34.1</c:v>
                </c:pt>
                <c:pt idx="472">
                  <c:v>34.14</c:v>
                </c:pt>
                <c:pt idx="473">
                  <c:v>34.17</c:v>
                </c:pt>
                <c:pt idx="474">
                  <c:v>34.200000000000003</c:v>
                </c:pt>
                <c:pt idx="475">
                  <c:v>34.21</c:v>
                </c:pt>
                <c:pt idx="476">
                  <c:v>34.21</c:v>
                </c:pt>
                <c:pt idx="477">
                  <c:v>34.230000000000011</c:v>
                </c:pt>
                <c:pt idx="478">
                  <c:v>34.28</c:v>
                </c:pt>
                <c:pt idx="479">
                  <c:v>34.32</c:v>
                </c:pt>
                <c:pt idx="480">
                  <c:v>34.36</c:v>
                </c:pt>
                <c:pt idx="481">
                  <c:v>34.380000000000003</c:v>
                </c:pt>
                <c:pt idx="482">
                  <c:v>34.4</c:v>
                </c:pt>
                <c:pt idx="483">
                  <c:v>34.42</c:v>
                </c:pt>
                <c:pt idx="484">
                  <c:v>34.46</c:v>
                </c:pt>
                <c:pt idx="485">
                  <c:v>34.49</c:v>
                </c:pt>
                <c:pt idx="486">
                  <c:v>34.51</c:v>
                </c:pt>
                <c:pt idx="487">
                  <c:v>34.54</c:v>
                </c:pt>
                <c:pt idx="488">
                  <c:v>34.58</c:v>
                </c:pt>
                <c:pt idx="489">
                  <c:v>34.619999999999997</c:v>
                </c:pt>
                <c:pt idx="490">
                  <c:v>34.659999999999997</c:v>
                </c:pt>
                <c:pt idx="491">
                  <c:v>34.68</c:v>
                </c:pt>
                <c:pt idx="492">
                  <c:v>34.700000000000003</c:v>
                </c:pt>
                <c:pt idx="493">
                  <c:v>34.71</c:v>
                </c:pt>
                <c:pt idx="494">
                  <c:v>34.730000000000011</c:v>
                </c:pt>
                <c:pt idx="495">
                  <c:v>34.78</c:v>
                </c:pt>
                <c:pt idx="496">
                  <c:v>34.82</c:v>
                </c:pt>
                <c:pt idx="497">
                  <c:v>34.85</c:v>
                </c:pt>
                <c:pt idx="498">
                  <c:v>34.89</c:v>
                </c:pt>
                <c:pt idx="499">
                  <c:v>34.92</c:v>
                </c:pt>
                <c:pt idx="500">
                  <c:v>34.94</c:v>
                </c:pt>
                <c:pt idx="501">
                  <c:v>34.96</c:v>
                </c:pt>
                <c:pt idx="502">
                  <c:v>35</c:v>
                </c:pt>
                <c:pt idx="503">
                  <c:v>35.01</c:v>
                </c:pt>
                <c:pt idx="504">
                  <c:v>35.020000000000003</c:v>
                </c:pt>
                <c:pt idx="505">
                  <c:v>35.04</c:v>
                </c:pt>
                <c:pt idx="506">
                  <c:v>35.08</c:v>
                </c:pt>
                <c:pt idx="507">
                  <c:v>35.11</c:v>
                </c:pt>
                <c:pt idx="508">
                  <c:v>35.14</c:v>
                </c:pt>
                <c:pt idx="509">
                  <c:v>35.159999999999997</c:v>
                </c:pt>
                <c:pt idx="510">
                  <c:v>35.18</c:v>
                </c:pt>
                <c:pt idx="511">
                  <c:v>35.200000000000003</c:v>
                </c:pt>
                <c:pt idx="512">
                  <c:v>35.24</c:v>
                </c:pt>
                <c:pt idx="513">
                  <c:v>35.26</c:v>
                </c:pt>
                <c:pt idx="514">
                  <c:v>35.270000000000003</c:v>
                </c:pt>
                <c:pt idx="515">
                  <c:v>35.299999999999997</c:v>
                </c:pt>
                <c:pt idx="516">
                  <c:v>35.32</c:v>
                </c:pt>
                <c:pt idx="517">
                  <c:v>35.340000000000003</c:v>
                </c:pt>
                <c:pt idx="518">
                  <c:v>35.36</c:v>
                </c:pt>
                <c:pt idx="519">
                  <c:v>35.39</c:v>
                </c:pt>
                <c:pt idx="520">
                  <c:v>35.43</c:v>
                </c:pt>
                <c:pt idx="521">
                  <c:v>35.47</c:v>
                </c:pt>
                <c:pt idx="522">
                  <c:v>35.49</c:v>
                </c:pt>
                <c:pt idx="523">
                  <c:v>35.5</c:v>
                </c:pt>
                <c:pt idx="524">
                  <c:v>35.5</c:v>
                </c:pt>
                <c:pt idx="525">
                  <c:v>35.549999999999997</c:v>
                </c:pt>
                <c:pt idx="526">
                  <c:v>35.590000000000003</c:v>
                </c:pt>
                <c:pt idx="527">
                  <c:v>35.619999999999997</c:v>
                </c:pt>
                <c:pt idx="528">
                  <c:v>35.65</c:v>
                </c:pt>
                <c:pt idx="529">
                  <c:v>35.69</c:v>
                </c:pt>
                <c:pt idx="530">
                  <c:v>35.71</c:v>
                </c:pt>
                <c:pt idx="531">
                  <c:v>35.730000000000011</c:v>
                </c:pt>
                <c:pt idx="532">
                  <c:v>35.770000000000003</c:v>
                </c:pt>
                <c:pt idx="533">
                  <c:v>35.799999999999997</c:v>
                </c:pt>
                <c:pt idx="534">
                  <c:v>35.840000000000003</c:v>
                </c:pt>
                <c:pt idx="535">
                  <c:v>35.869999999999997</c:v>
                </c:pt>
                <c:pt idx="536">
                  <c:v>35.880000000000003</c:v>
                </c:pt>
                <c:pt idx="537">
                  <c:v>35.92</c:v>
                </c:pt>
                <c:pt idx="538">
                  <c:v>35.97</c:v>
                </c:pt>
                <c:pt idx="539">
                  <c:v>36</c:v>
                </c:pt>
                <c:pt idx="540">
                  <c:v>36</c:v>
                </c:pt>
                <c:pt idx="541">
                  <c:v>36.020000000000003</c:v>
                </c:pt>
                <c:pt idx="542">
                  <c:v>36.06</c:v>
                </c:pt>
                <c:pt idx="543">
                  <c:v>36.090000000000003</c:v>
                </c:pt>
                <c:pt idx="544">
                  <c:v>36.130000000000003</c:v>
                </c:pt>
                <c:pt idx="545">
                  <c:v>36.18</c:v>
                </c:pt>
                <c:pt idx="546">
                  <c:v>36.24</c:v>
                </c:pt>
                <c:pt idx="547">
                  <c:v>36.29</c:v>
                </c:pt>
                <c:pt idx="548">
                  <c:v>36.28</c:v>
                </c:pt>
                <c:pt idx="549">
                  <c:v>36.270000000000003</c:v>
                </c:pt>
                <c:pt idx="550">
                  <c:v>36.29</c:v>
                </c:pt>
                <c:pt idx="551">
                  <c:v>36.31</c:v>
                </c:pt>
                <c:pt idx="552">
                  <c:v>36.36</c:v>
                </c:pt>
                <c:pt idx="553">
                  <c:v>36.42</c:v>
                </c:pt>
                <c:pt idx="554">
                  <c:v>36.409999999999997</c:v>
                </c:pt>
                <c:pt idx="555">
                  <c:v>36.450000000000003</c:v>
                </c:pt>
                <c:pt idx="556">
                  <c:v>36.5</c:v>
                </c:pt>
                <c:pt idx="557">
                  <c:v>36.54</c:v>
                </c:pt>
                <c:pt idx="558">
                  <c:v>36.56</c:v>
                </c:pt>
                <c:pt idx="559">
                  <c:v>36.56</c:v>
                </c:pt>
                <c:pt idx="560">
                  <c:v>36.549999999999997</c:v>
                </c:pt>
                <c:pt idx="561">
                  <c:v>36.590000000000003</c:v>
                </c:pt>
                <c:pt idx="562">
                  <c:v>36.619999999999997</c:v>
                </c:pt>
                <c:pt idx="563">
                  <c:v>36.68</c:v>
                </c:pt>
                <c:pt idx="564">
                  <c:v>36.700000000000003</c:v>
                </c:pt>
                <c:pt idx="565">
                  <c:v>36.71</c:v>
                </c:pt>
                <c:pt idx="566">
                  <c:v>36.72</c:v>
                </c:pt>
                <c:pt idx="567">
                  <c:v>36.69</c:v>
                </c:pt>
                <c:pt idx="568">
                  <c:v>36.75</c:v>
                </c:pt>
                <c:pt idx="569">
                  <c:v>36.74</c:v>
                </c:pt>
                <c:pt idx="570">
                  <c:v>36.75</c:v>
                </c:pt>
                <c:pt idx="571">
                  <c:v>36.79</c:v>
                </c:pt>
                <c:pt idx="572">
                  <c:v>36.78</c:v>
                </c:pt>
                <c:pt idx="573">
                  <c:v>36.74</c:v>
                </c:pt>
                <c:pt idx="574">
                  <c:v>36.840000000000003</c:v>
                </c:pt>
                <c:pt idx="575">
                  <c:v>36.86</c:v>
                </c:pt>
                <c:pt idx="576">
                  <c:v>36.86</c:v>
                </c:pt>
                <c:pt idx="577">
                  <c:v>36.83</c:v>
                </c:pt>
                <c:pt idx="578">
                  <c:v>36.82</c:v>
                </c:pt>
                <c:pt idx="579">
                  <c:v>36.799999999999997</c:v>
                </c:pt>
                <c:pt idx="580">
                  <c:v>36.75</c:v>
                </c:pt>
                <c:pt idx="581">
                  <c:v>36.72</c:v>
                </c:pt>
                <c:pt idx="582">
                  <c:v>36.730000000000011</c:v>
                </c:pt>
                <c:pt idx="583">
                  <c:v>36.74</c:v>
                </c:pt>
                <c:pt idx="584">
                  <c:v>36.700000000000003</c:v>
                </c:pt>
                <c:pt idx="585">
                  <c:v>36.71</c:v>
                </c:pt>
                <c:pt idx="586">
                  <c:v>36.770000000000003</c:v>
                </c:pt>
                <c:pt idx="587">
                  <c:v>36.770000000000003</c:v>
                </c:pt>
                <c:pt idx="588">
                  <c:v>36.74</c:v>
                </c:pt>
                <c:pt idx="589">
                  <c:v>36.64</c:v>
                </c:pt>
                <c:pt idx="590">
                  <c:v>36.81</c:v>
                </c:pt>
                <c:pt idx="591">
                  <c:v>36.81</c:v>
                </c:pt>
                <c:pt idx="592">
                  <c:v>36.799999999999997</c:v>
                </c:pt>
                <c:pt idx="593">
                  <c:v>36.840000000000003</c:v>
                </c:pt>
                <c:pt idx="594">
                  <c:v>36.840000000000003</c:v>
                </c:pt>
                <c:pt idx="595">
                  <c:v>36.67</c:v>
                </c:pt>
                <c:pt idx="596">
                  <c:v>36.479999999999997</c:v>
                </c:pt>
                <c:pt idx="597">
                  <c:v>36.53</c:v>
                </c:pt>
                <c:pt idx="598">
                  <c:v>36.69</c:v>
                </c:pt>
                <c:pt idx="599">
                  <c:v>36.75</c:v>
                </c:pt>
                <c:pt idx="600">
                  <c:v>36.590000000000003</c:v>
                </c:pt>
                <c:pt idx="601">
                  <c:v>36.4</c:v>
                </c:pt>
                <c:pt idx="602">
                  <c:v>36.39</c:v>
                </c:pt>
                <c:pt idx="603">
                  <c:v>36.4</c:v>
                </c:pt>
                <c:pt idx="604">
                  <c:v>36.5</c:v>
                </c:pt>
                <c:pt idx="605">
                  <c:v>36.630000000000003</c:v>
                </c:pt>
                <c:pt idx="606">
                  <c:v>36.6</c:v>
                </c:pt>
                <c:pt idx="607">
                  <c:v>36.49</c:v>
                </c:pt>
                <c:pt idx="608">
                  <c:v>36.340000000000003</c:v>
                </c:pt>
                <c:pt idx="609">
                  <c:v>36.26</c:v>
                </c:pt>
                <c:pt idx="610">
                  <c:v>36.31</c:v>
                </c:pt>
                <c:pt idx="611">
                  <c:v>36.380000000000003</c:v>
                </c:pt>
                <c:pt idx="612">
                  <c:v>36.450000000000003</c:v>
                </c:pt>
                <c:pt idx="613">
                  <c:v>36.58</c:v>
                </c:pt>
                <c:pt idx="614">
                  <c:v>36.47</c:v>
                </c:pt>
                <c:pt idx="615">
                  <c:v>36.409999999999997</c:v>
                </c:pt>
                <c:pt idx="616">
                  <c:v>36.33</c:v>
                </c:pt>
                <c:pt idx="617">
                  <c:v>36.299999999999997</c:v>
                </c:pt>
                <c:pt idx="618">
                  <c:v>36.46</c:v>
                </c:pt>
                <c:pt idx="619">
                  <c:v>36.42</c:v>
                </c:pt>
                <c:pt idx="620">
                  <c:v>36.659999999999997</c:v>
                </c:pt>
                <c:pt idx="621">
                  <c:v>36.46</c:v>
                </c:pt>
                <c:pt idx="622">
                  <c:v>36.380000000000003</c:v>
                </c:pt>
                <c:pt idx="623">
                  <c:v>36.44</c:v>
                </c:pt>
                <c:pt idx="624">
                  <c:v>36.46</c:v>
                </c:pt>
                <c:pt idx="625">
                  <c:v>36.409999999999997</c:v>
                </c:pt>
                <c:pt idx="626">
                  <c:v>36.520000000000003</c:v>
                </c:pt>
                <c:pt idx="627">
                  <c:v>36.51</c:v>
                </c:pt>
                <c:pt idx="628">
                  <c:v>36.520000000000003</c:v>
                </c:pt>
                <c:pt idx="629">
                  <c:v>36.31</c:v>
                </c:pt>
                <c:pt idx="630">
                  <c:v>36.29</c:v>
                </c:pt>
                <c:pt idx="631">
                  <c:v>36.380000000000003</c:v>
                </c:pt>
                <c:pt idx="632">
                  <c:v>36.47</c:v>
                </c:pt>
                <c:pt idx="633">
                  <c:v>36.54</c:v>
                </c:pt>
                <c:pt idx="634">
                  <c:v>36.479999999999997</c:v>
                </c:pt>
                <c:pt idx="635">
                  <c:v>36.450000000000003</c:v>
                </c:pt>
                <c:pt idx="636">
                  <c:v>36.340000000000003</c:v>
                </c:pt>
                <c:pt idx="637">
                  <c:v>36.230000000000011</c:v>
                </c:pt>
                <c:pt idx="638">
                  <c:v>36.369999999999997</c:v>
                </c:pt>
                <c:pt idx="639">
                  <c:v>36.42</c:v>
                </c:pt>
                <c:pt idx="640">
                  <c:v>36.42</c:v>
                </c:pt>
                <c:pt idx="641">
                  <c:v>36.57</c:v>
                </c:pt>
                <c:pt idx="642">
                  <c:v>36.630000000000003</c:v>
                </c:pt>
                <c:pt idx="643">
                  <c:v>36.69</c:v>
                </c:pt>
                <c:pt idx="644">
                  <c:v>36.75</c:v>
                </c:pt>
                <c:pt idx="645">
                  <c:v>36.81</c:v>
                </c:pt>
                <c:pt idx="646">
                  <c:v>36.880000000000003</c:v>
                </c:pt>
                <c:pt idx="647">
                  <c:v>36.94</c:v>
                </c:pt>
                <c:pt idx="648">
                  <c:v>37.01</c:v>
                </c:pt>
                <c:pt idx="649">
                  <c:v>37.07</c:v>
                </c:pt>
                <c:pt idx="650">
                  <c:v>37.130000000000003</c:v>
                </c:pt>
                <c:pt idx="651">
                  <c:v>37.18</c:v>
                </c:pt>
                <c:pt idx="652">
                  <c:v>37.24</c:v>
                </c:pt>
                <c:pt idx="653">
                  <c:v>37.270000000000003</c:v>
                </c:pt>
                <c:pt idx="654">
                  <c:v>37.299999999999997</c:v>
                </c:pt>
                <c:pt idx="655">
                  <c:v>37.33</c:v>
                </c:pt>
                <c:pt idx="656">
                  <c:v>37.36</c:v>
                </c:pt>
                <c:pt idx="657">
                  <c:v>37.380000000000003</c:v>
                </c:pt>
                <c:pt idx="658">
                  <c:v>37.409999999999997</c:v>
                </c:pt>
                <c:pt idx="659">
                  <c:v>37.43</c:v>
                </c:pt>
                <c:pt idx="660">
                  <c:v>37.450000000000003</c:v>
                </c:pt>
                <c:pt idx="661">
                  <c:v>37.49</c:v>
                </c:pt>
                <c:pt idx="662">
                  <c:v>37.520000000000003</c:v>
                </c:pt>
                <c:pt idx="663">
                  <c:v>37.549999999999997</c:v>
                </c:pt>
                <c:pt idx="664">
                  <c:v>37.590000000000003</c:v>
                </c:pt>
                <c:pt idx="665">
                  <c:v>37.619999999999997</c:v>
                </c:pt>
                <c:pt idx="666">
                  <c:v>37.64</c:v>
                </c:pt>
                <c:pt idx="667">
                  <c:v>37.67</c:v>
                </c:pt>
                <c:pt idx="668">
                  <c:v>37.700000000000003</c:v>
                </c:pt>
                <c:pt idx="669">
                  <c:v>37.74</c:v>
                </c:pt>
                <c:pt idx="670">
                  <c:v>37.770000000000003</c:v>
                </c:pt>
                <c:pt idx="671">
                  <c:v>37.81</c:v>
                </c:pt>
                <c:pt idx="672">
                  <c:v>37.85</c:v>
                </c:pt>
                <c:pt idx="673">
                  <c:v>37.92</c:v>
                </c:pt>
                <c:pt idx="674">
                  <c:v>37.979999999999997</c:v>
                </c:pt>
                <c:pt idx="675">
                  <c:v>38.04</c:v>
                </c:pt>
                <c:pt idx="676">
                  <c:v>38.1</c:v>
                </c:pt>
                <c:pt idx="677">
                  <c:v>38.15</c:v>
                </c:pt>
                <c:pt idx="678">
                  <c:v>38.19</c:v>
                </c:pt>
                <c:pt idx="679">
                  <c:v>38.24</c:v>
                </c:pt>
                <c:pt idx="680">
                  <c:v>38.28</c:v>
                </c:pt>
                <c:pt idx="681">
                  <c:v>38.33</c:v>
                </c:pt>
                <c:pt idx="682">
                  <c:v>38.369999999999997</c:v>
                </c:pt>
                <c:pt idx="683">
                  <c:v>38.409999999999997</c:v>
                </c:pt>
                <c:pt idx="684">
                  <c:v>38.46</c:v>
                </c:pt>
                <c:pt idx="685">
                  <c:v>38.51</c:v>
                </c:pt>
                <c:pt idx="686">
                  <c:v>38.56</c:v>
                </c:pt>
                <c:pt idx="687">
                  <c:v>38.6</c:v>
                </c:pt>
                <c:pt idx="688">
                  <c:v>38.64</c:v>
                </c:pt>
                <c:pt idx="689">
                  <c:v>38.67</c:v>
                </c:pt>
                <c:pt idx="690">
                  <c:v>38.71</c:v>
                </c:pt>
                <c:pt idx="691">
                  <c:v>38.74</c:v>
                </c:pt>
                <c:pt idx="692">
                  <c:v>38.76</c:v>
                </c:pt>
                <c:pt idx="693">
                  <c:v>38.78</c:v>
                </c:pt>
                <c:pt idx="694">
                  <c:v>38.799999999999997</c:v>
                </c:pt>
                <c:pt idx="695">
                  <c:v>38.81</c:v>
                </c:pt>
                <c:pt idx="696">
                  <c:v>38.83</c:v>
                </c:pt>
                <c:pt idx="697">
                  <c:v>38.85</c:v>
                </c:pt>
                <c:pt idx="698">
                  <c:v>38.869999999999997</c:v>
                </c:pt>
                <c:pt idx="699">
                  <c:v>38.89</c:v>
                </c:pt>
                <c:pt idx="700">
                  <c:v>38.909999999999997</c:v>
                </c:pt>
                <c:pt idx="701">
                  <c:v>38.92</c:v>
                </c:pt>
                <c:pt idx="702">
                  <c:v>38.94</c:v>
                </c:pt>
                <c:pt idx="703">
                  <c:v>38.96</c:v>
                </c:pt>
                <c:pt idx="704">
                  <c:v>39</c:v>
                </c:pt>
                <c:pt idx="705">
                  <c:v>39.04</c:v>
                </c:pt>
                <c:pt idx="706">
                  <c:v>39.07</c:v>
                </c:pt>
                <c:pt idx="707">
                  <c:v>39.1</c:v>
                </c:pt>
                <c:pt idx="708">
                  <c:v>39.130000000000003</c:v>
                </c:pt>
                <c:pt idx="709">
                  <c:v>39.159999999999997</c:v>
                </c:pt>
                <c:pt idx="710">
                  <c:v>39.19</c:v>
                </c:pt>
                <c:pt idx="711">
                  <c:v>39.21</c:v>
                </c:pt>
                <c:pt idx="712">
                  <c:v>39.24</c:v>
                </c:pt>
                <c:pt idx="713">
                  <c:v>39.26</c:v>
                </c:pt>
                <c:pt idx="714">
                  <c:v>39.29</c:v>
                </c:pt>
                <c:pt idx="715">
                  <c:v>39.31</c:v>
                </c:pt>
                <c:pt idx="716">
                  <c:v>39.33</c:v>
                </c:pt>
                <c:pt idx="717">
                  <c:v>39.35</c:v>
                </c:pt>
                <c:pt idx="718">
                  <c:v>39.369999999999997</c:v>
                </c:pt>
                <c:pt idx="719">
                  <c:v>39.39</c:v>
                </c:pt>
                <c:pt idx="720">
                  <c:v>39.409999999999997</c:v>
                </c:pt>
                <c:pt idx="721">
                  <c:v>39.43</c:v>
                </c:pt>
                <c:pt idx="722">
                  <c:v>39.450000000000003</c:v>
                </c:pt>
                <c:pt idx="723">
                  <c:v>39.46</c:v>
                </c:pt>
                <c:pt idx="724">
                  <c:v>39.47</c:v>
                </c:pt>
                <c:pt idx="725">
                  <c:v>39.49</c:v>
                </c:pt>
                <c:pt idx="726">
                  <c:v>39.5</c:v>
                </c:pt>
                <c:pt idx="727">
                  <c:v>39.51</c:v>
                </c:pt>
                <c:pt idx="728">
                  <c:v>39.53</c:v>
                </c:pt>
                <c:pt idx="729">
                  <c:v>39.54</c:v>
                </c:pt>
                <c:pt idx="730">
                  <c:v>39.549999999999997</c:v>
                </c:pt>
                <c:pt idx="731">
                  <c:v>39.57</c:v>
                </c:pt>
                <c:pt idx="732">
                  <c:v>39.58</c:v>
                </c:pt>
                <c:pt idx="733">
                  <c:v>39.590000000000003</c:v>
                </c:pt>
                <c:pt idx="734">
                  <c:v>39.6</c:v>
                </c:pt>
                <c:pt idx="735">
                  <c:v>39.6</c:v>
                </c:pt>
                <c:pt idx="736">
                  <c:v>39.6</c:v>
                </c:pt>
                <c:pt idx="737">
                  <c:v>39.6</c:v>
                </c:pt>
                <c:pt idx="738">
                  <c:v>39.6</c:v>
                </c:pt>
                <c:pt idx="739">
                  <c:v>39.6</c:v>
                </c:pt>
                <c:pt idx="740">
                  <c:v>39.6</c:v>
                </c:pt>
                <c:pt idx="741">
                  <c:v>39.6</c:v>
                </c:pt>
                <c:pt idx="742">
                  <c:v>39.61</c:v>
                </c:pt>
                <c:pt idx="743">
                  <c:v>39.630000000000003</c:v>
                </c:pt>
                <c:pt idx="744">
                  <c:v>39.64</c:v>
                </c:pt>
                <c:pt idx="745">
                  <c:v>39.65</c:v>
                </c:pt>
                <c:pt idx="746">
                  <c:v>39.67</c:v>
                </c:pt>
                <c:pt idx="747">
                  <c:v>39.69</c:v>
                </c:pt>
                <c:pt idx="748">
                  <c:v>39.700000000000003</c:v>
                </c:pt>
                <c:pt idx="749">
                  <c:v>39.72</c:v>
                </c:pt>
                <c:pt idx="750">
                  <c:v>39.730000000000011</c:v>
                </c:pt>
                <c:pt idx="751">
                  <c:v>39.74</c:v>
                </c:pt>
                <c:pt idx="752">
                  <c:v>39.75</c:v>
                </c:pt>
                <c:pt idx="753">
                  <c:v>39.76</c:v>
                </c:pt>
                <c:pt idx="754">
                  <c:v>39.76</c:v>
                </c:pt>
                <c:pt idx="755">
                  <c:v>39.770000000000003</c:v>
                </c:pt>
                <c:pt idx="756">
                  <c:v>39.770000000000003</c:v>
                </c:pt>
                <c:pt idx="757">
                  <c:v>39.76</c:v>
                </c:pt>
                <c:pt idx="758">
                  <c:v>39.75</c:v>
                </c:pt>
                <c:pt idx="759">
                  <c:v>39.74</c:v>
                </c:pt>
                <c:pt idx="760">
                  <c:v>39.72</c:v>
                </c:pt>
                <c:pt idx="761">
                  <c:v>39.71</c:v>
                </c:pt>
                <c:pt idx="762">
                  <c:v>39.71</c:v>
                </c:pt>
                <c:pt idx="763">
                  <c:v>39.71</c:v>
                </c:pt>
                <c:pt idx="764">
                  <c:v>39.700000000000003</c:v>
                </c:pt>
                <c:pt idx="765">
                  <c:v>39.69</c:v>
                </c:pt>
                <c:pt idx="766">
                  <c:v>39.67</c:v>
                </c:pt>
                <c:pt idx="767">
                  <c:v>39.65</c:v>
                </c:pt>
                <c:pt idx="768">
                  <c:v>39.64</c:v>
                </c:pt>
                <c:pt idx="769">
                  <c:v>39.630000000000003</c:v>
                </c:pt>
                <c:pt idx="770">
                  <c:v>39.619999999999997</c:v>
                </c:pt>
                <c:pt idx="771">
                  <c:v>39.619999999999997</c:v>
                </c:pt>
                <c:pt idx="772">
                  <c:v>39.6</c:v>
                </c:pt>
                <c:pt idx="773">
                  <c:v>39.57</c:v>
                </c:pt>
                <c:pt idx="774">
                  <c:v>39.53</c:v>
                </c:pt>
                <c:pt idx="775">
                  <c:v>39.5</c:v>
                </c:pt>
                <c:pt idx="776">
                  <c:v>39.450000000000003</c:v>
                </c:pt>
                <c:pt idx="777">
                  <c:v>39.4</c:v>
                </c:pt>
                <c:pt idx="778">
                  <c:v>39.35</c:v>
                </c:pt>
                <c:pt idx="779">
                  <c:v>39.299999999999997</c:v>
                </c:pt>
                <c:pt idx="780">
                  <c:v>39.26</c:v>
                </c:pt>
                <c:pt idx="781">
                  <c:v>39.22</c:v>
                </c:pt>
                <c:pt idx="782">
                  <c:v>39.18</c:v>
                </c:pt>
                <c:pt idx="783">
                  <c:v>39.15</c:v>
                </c:pt>
                <c:pt idx="784">
                  <c:v>39.08</c:v>
                </c:pt>
                <c:pt idx="785">
                  <c:v>39</c:v>
                </c:pt>
                <c:pt idx="786">
                  <c:v>38.93</c:v>
                </c:pt>
                <c:pt idx="787">
                  <c:v>38.86</c:v>
                </c:pt>
                <c:pt idx="788">
                  <c:v>38.79</c:v>
                </c:pt>
                <c:pt idx="789">
                  <c:v>38.730000000000011</c:v>
                </c:pt>
                <c:pt idx="790">
                  <c:v>38.659999999999997</c:v>
                </c:pt>
                <c:pt idx="791">
                  <c:v>38.590000000000003</c:v>
                </c:pt>
                <c:pt idx="792">
                  <c:v>38.49</c:v>
                </c:pt>
                <c:pt idx="793">
                  <c:v>38.39</c:v>
                </c:pt>
                <c:pt idx="794">
                  <c:v>38.28</c:v>
                </c:pt>
                <c:pt idx="795">
                  <c:v>38.18</c:v>
                </c:pt>
                <c:pt idx="796">
                  <c:v>38.08</c:v>
                </c:pt>
                <c:pt idx="797">
                  <c:v>37.99</c:v>
                </c:pt>
                <c:pt idx="798">
                  <c:v>37.89</c:v>
                </c:pt>
                <c:pt idx="799">
                  <c:v>37.79</c:v>
                </c:pt>
                <c:pt idx="800">
                  <c:v>37.69</c:v>
                </c:pt>
                <c:pt idx="801">
                  <c:v>37.6</c:v>
                </c:pt>
                <c:pt idx="802">
                  <c:v>37.51</c:v>
                </c:pt>
                <c:pt idx="803">
                  <c:v>37.43</c:v>
                </c:pt>
                <c:pt idx="804">
                  <c:v>37.340000000000003</c:v>
                </c:pt>
                <c:pt idx="805">
                  <c:v>37.26</c:v>
                </c:pt>
                <c:pt idx="806">
                  <c:v>37.19</c:v>
                </c:pt>
                <c:pt idx="807">
                  <c:v>37.119999999999997</c:v>
                </c:pt>
                <c:pt idx="808">
                  <c:v>37.049999999999997</c:v>
                </c:pt>
                <c:pt idx="809">
                  <c:v>36.99</c:v>
                </c:pt>
                <c:pt idx="810">
                  <c:v>36.93</c:v>
                </c:pt>
                <c:pt idx="811">
                  <c:v>36.880000000000003</c:v>
                </c:pt>
                <c:pt idx="812">
                  <c:v>36.83</c:v>
                </c:pt>
                <c:pt idx="813">
                  <c:v>36.78</c:v>
                </c:pt>
                <c:pt idx="814">
                  <c:v>36.74</c:v>
                </c:pt>
                <c:pt idx="815">
                  <c:v>36.700000000000003</c:v>
                </c:pt>
                <c:pt idx="816">
                  <c:v>36.67</c:v>
                </c:pt>
                <c:pt idx="817">
                  <c:v>36.64</c:v>
                </c:pt>
                <c:pt idx="818">
                  <c:v>36.619999999999997</c:v>
                </c:pt>
                <c:pt idx="819">
                  <c:v>36.61</c:v>
                </c:pt>
                <c:pt idx="820">
                  <c:v>36.6</c:v>
                </c:pt>
                <c:pt idx="821">
                  <c:v>36.590000000000003</c:v>
                </c:pt>
                <c:pt idx="822">
                  <c:v>36.590000000000003</c:v>
                </c:pt>
                <c:pt idx="823">
                  <c:v>36.58</c:v>
                </c:pt>
                <c:pt idx="824">
                  <c:v>36.58</c:v>
                </c:pt>
                <c:pt idx="825">
                  <c:v>36.57</c:v>
                </c:pt>
                <c:pt idx="826">
                  <c:v>36.58</c:v>
                </c:pt>
                <c:pt idx="827">
                  <c:v>36.590000000000003</c:v>
                </c:pt>
                <c:pt idx="828">
                  <c:v>36.6</c:v>
                </c:pt>
                <c:pt idx="829">
                  <c:v>36.61</c:v>
                </c:pt>
                <c:pt idx="830">
                  <c:v>36.61</c:v>
                </c:pt>
                <c:pt idx="831">
                  <c:v>36.61</c:v>
                </c:pt>
                <c:pt idx="832">
                  <c:v>36.61</c:v>
                </c:pt>
                <c:pt idx="833">
                  <c:v>36.61</c:v>
                </c:pt>
                <c:pt idx="834">
                  <c:v>36.6</c:v>
                </c:pt>
                <c:pt idx="835">
                  <c:v>36.6</c:v>
                </c:pt>
                <c:pt idx="836">
                  <c:v>36.590000000000003</c:v>
                </c:pt>
                <c:pt idx="837">
                  <c:v>36.58</c:v>
                </c:pt>
                <c:pt idx="838">
                  <c:v>36.57</c:v>
                </c:pt>
                <c:pt idx="839">
                  <c:v>36.56</c:v>
                </c:pt>
                <c:pt idx="840">
                  <c:v>36.549999999999997</c:v>
                </c:pt>
                <c:pt idx="841">
                  <c:v>36.549999999999997</c:v>
                </c:pt>
                <c:pt idx="842">
                  <c:v>36.54</c:v>
                </c:pt>
                <c:pt idx="843">
                  <c:v>36.54</c:v>
                </c:pt>
                <c:pt idx="844">
                  <c:v>36.54</c:v>
                </c:pt>
                <c:pt idx="845">
                  <c:v>36.54</c:v>
                </c:pt>
                <c:pt idx="846">
                  <c:v>36.54</c:v>
                </c:pt>
                <c:pt idx="847">
                  <c:v>36.54</c:v>
                </c:pt>
                <c:pt idx="848">
                  <c:v>36.54</c:v>
                </c:pt>
                <c:pt idx="849">
                  <c:v>36.549999999999997</c:v>
                </c:pt>
                <c:pt idx="850">
                  <c:v>36.56</c:v>
                </c:pt>
                <c:pt idx="851">
                  <c:v>36.57</c:v>
                </c:pt>
                <c:pt idx="852">
                  <c:v>36.58</c:v>
                </c:pt>
                <c:pt idx="853">
                  <c:v>36.6</c:v>
                </c:pt>
                <c:pt idx="854">
                  <c:v>36.61</c:v>
                </c:pt>
                <c:pt idx="855">
                  <c:v>36.630000000000003</c:v>
                </c:pt>
                <c:pt idx="856">
                  <c:v>36.65</c:v>
                </c:pt>
                <c:pt idx="857">
                  <c:v>36.659999999999997</c:v>
                </c:pt>
                <c:pt idx="858">
                  <c:v>36.68</c:v>
                </c:pt>
                <c:pt idx="859">
                  <c:v>36.700000000000003</c:v>
                </c:pt>
                <c:pt idx="860">
                  <c:v>36.72</c:v>
                </c:pt>
                <c:pt idx="861">
                  <c:v>36.74</c:v>
                </c:pt>
                <c:pt idx="862">
                  <c:v>36.76</c:v>
                </c:pt>
                <c:pt idx="863">
                  <c:v>36.79</c:v>
                </c:pt>
                <c:pt idx="864">
                  <c:v>36.799999999999997</c:v>
                </c:pt>
                <c:pt idx="865">
                  <c:v>36.82</c:v>
                </c:pt>
                <c:pt idx="866">
                  <c:v>36.83</c:v>
                </c:pt>
                <c:pt idx="867">
                  <c:v>36.85</c:v>
                </c:pt>
                <c:pt idx="868">
                  <c:v>36.880000000000003</c:v>
                </c:pt>
                <c:pt idx="869">
                  <c:v>36.909999999999997</c:v>
                </c:pt>
                <c:pt idx="870">
                  <c:v>36.94</c:v>
                </c:pt>
                <c:pt idx="871">
                  <c:v>36.97</c:v>
                </c:pt>
                <c:pt idx="872">
                  <c:v>36.99</c:v>
                </c:pt>
                <c:pt idx="873">
                  <c:v>37.020000000000003</c:v>
                </c:pt>
                <c:pt idx="874">
                  <c:v>37.049999999999997</c:v>
                </c:pt>
                <c:pt idx="875">
                  <c:v>37.08</c:v>
                </c:pt>
                <c:pt idx="876">
                  <c:v>37.1</c:v>
                </c:pt>
                <c:pt idx="877">
                  <c:v>37.130000000000003</c:v>
                </c:pt>
                <c:pt idx="878">
                  <c:v>37.15</c:v>
                </c:pt>
                <c:pt idx="879">
                  <c:v>37.18</c:v>
                </c:pt>
                <c:pt idx="880">
                  <c:v>37.21</c:v>
                </c:pt>
                <c:pt idx="881">
                  <c:v>37.25</c:v>
                </c:pt>
                <c:pt idx="882">
                  <c:v>37.28</c:v>
                </c:pt>
                <c:pt idx="883">
                  <c:v>37.31</c:v>
                </c:pt>
                <c:pt idx="884">
                  <c:v>37.33</c:v>
                </c:pt>
                <c:pt idx="885">
                  <c:v>37.36</c:v>
                </c:pt>
                <c:pt idx="886">
                  <c:v>37.39</c:v>
                </c:pt>
                <c:pt idx="887">
                  <c:v>37.42</c:v>
                </c:pt>
                <c:pt idx="888">
                  <c:v>37.450000000000003</c:v>
                </c:pt>
                <c:pt idx="889">
                  <c:v>37.479999999999997</c:v>
                </c:pt>
                <c:pt idx="890">
                  <c:v>37.5</c:v>
                </c:pt>
                <c:pt idx="891">
                  <c:v>37.53</c:v>
                </c:pt>
                <c:pt idx="892">
                  <c:v>37.549999999999997</c:v>
                </c:pt>
                <c:pt idx="893">
                  <c:v>37.58</c:v>
                </c:pt>
                <c:pt idx="894">
                  <c:v>37.6</c:v>
                </c:pt>
                <c:pt idx="895">
                  <c:v>37.630000000000003</c:v>
                </c:pt>
                <c:pt idx="896">
                  <c:v>37.659999999999997</c:v>
                </c:pt>
                <c:pt idx="897">
                  <c:v>37.69</c:v>
                </c:pt>
                <c:pt idx="898">
                  <c:v>37.71</c:v>
                </c:pt>
                <c:pt idx="899">
                  <c:v>37.730000000000011</c:v>
                </c:pt>
                <c:pt idx="900">
                  <c:v>37.75</c:v>
                </c:pt>
                <c:pt idx="901">
                  <c:v>37.770000000000003</c:v>
                </c:pt>
                <c:pt idx="902">
                  <c:v>37.78</c:v>
                </c:pt>
                <c:pt idx="903">
                  <c:v>37.799999999999997</c:v>
                </c:pt>
                <c:pt idx="904">
                  <c:v>37.82</c:v>
                </c:pt>
                <c:pt idx="905">
                  <c:v>37.840000000000003</c:v>
                </c:pt>
                <c:pt idx="906">
                  <c:v>37.869999999999997</c:v>
                </c:pt>
                <c:pt idx="907">
                  <c:v>37.89</c:v>
                </c:pt>
                <c:pt idx="908">
                  <c:v>37.92</c:v>
                </c:pt>
                <c:pt idx="909">
                  <c:v>37.94</c:v>
                </c:pt>
                <c:pt idx="910">
                  <c:v>37.97</c:v>
                </c:pt>
                <c:pt idx="911">
                  <c:v>38</c:v>
                </c:pt>
                <c:pt idx="912">
                  <c:v>38.03</c:v>
                </c:pt>
                <c:pt idx="913">
                  <c:v>38.06</c:v>
                </c:pt>
                <c:pt idx="914">
                  <c:v>38.08</c:v>
                </c:pt>
                <c:pt idx="915">
                  <c:v>38.1</c:v>
                </c:pt>
                <c:pt idx="916">
                  <c:v>38.119999999999997</c:v>
                </c:pt>
                <c:pt idx="917">
                  <c:v>38.14</c:v>
                </c:pt>
                <c:pt idx="918">
                  <c:v>38.14</c:v>
                </c:pt>
                <c:pt idx="919">
                  <c:v>38.14</c:v>
                </c:pt>
                <c:pt idx="920">
                  <c:v>38.15</c:v>
                </c:pt>
                <c:pt idx="921">
                  <c:v>38.14</c:v>
                </c:pt>
                <c:pt idx="922">
                  <c:v>38.14</c:v>
                </c:pt>
                <c:pt idx="923">
                  <c:v>38.130000000000003</c:v>
                </c:pt>
                <c:pt idx="924">
                  <c:v>38.119999999999997</c:v>
                </c:pt>
                <c:pt idx="925">
                  <c:v>38.1</c:v>
                </c:pt>
                <c:pt idx="926">
                  <c:v>38.090000000000003</c:v>
                </c:pt>
                <c:pt idx="927">
                  <c:v>38.07</c:v>
                </c:pt>
                <c:pt idx="928">
                  <c:v>38.049999999999997</c:v>
                </c:pt>
                <c:pt idx="929">
                  <c:v>38.03</c:v>
                </c:pt>
                <c:pt idx="930">
                  <c:v>38.01</c:v>
                </c:pt>
                <c:pt idx="931">
                  <c:v>37.99</c:v>
                </c:pt>
                <c:pt idx="932">
                  <c:v>37.97</c:v>
                </c:pt>
                <c:pt idx="933">
                  <c:v>37.950000000000003</c:v>
                </c:pt>
                <c:pt idx="934">
                  <c:v>37.94</c:v>
                </c:pt>
                <c:pt idx="935">
                  <c:v>37.93</c:v>
                </c:pt>
                <c:pt idx="936">
                  <c:v>37.909999999999997</c:v>
                </c:pt>
                <c:pt idx="937">
                  <c:v>37.9</c:v>
                </c:pt>
                <c:pt idx="938">
                  <c:v>37.89</c:v>
                </c:pt>
                <c:pt idx="939">
                  <c:v>37.869999999999997</c:v>
                </c:pt>
                <c:pt idx="940">
                  <c:v>37.85</c:v>
                </c:pt>
                <c:pt idx="941">
                  <c:v>37.83</c:v>
                </c:pt>
                <c:pt idx="942">
                  <c:v>37.81</c:v>
                </c:pt>
                <c:pt idx="943">
                  <c:v>37.79</c:v>
                </c:pt>
                <c:pt idx="944">
                  <c:v>37.770000000000003</c:v>
                </c:pt>
                <c:pt idx="945">
                  <c:v>37.74</c:v>
                </c:pt>
                <c:pt idx="946">
                  <c:v>37.71</c:v>
                </c:pt>
                <c:pt idx="947">
                  <c:v>37.68</c:v>
                </c:pt>
                <c:pt idx="948">
                  <c:v>37.64</c:v>
                </c:pt>
                <c:pt idx="949">
                  <c:v>37.6</c:v>
                </c:pt>
                <c:pt idx="950">
                  <c:v>37.57</c:v>
                </c:pt>
                <c:pt idx="951">
                  <c:v>37.520000000000003</c:v>
                </c:pt>
                <c:pt idx="952">
                  <c:v>37.479999999999997</c:v>
                </c:pt>
                <c:pt idx="953">
                  <c:v>37.43</c:v>
                </c:pt>
                <c:pt idx="954">
                  <c:v>37.39</c:v>
                </c:pt>
                <c:pt idx="955">
                  <c:v>37.33</c:v>
                </c:pt>
                <c:pt idx="956">
                  <c:v>37.28</c:v>
                </c:pt>
                <c:pt idx="957">
                  <c:v>37.22</c:v>
                </c:pt>
                <c:pt idx="958">
                  <c:v>37.159999999999997</c:v>
                </c:pt>
                <c:pt idx="959">
                  <c:v>37.090000000000003</c:v>
                </c:pt>
                <c:pt idx="960">
                  <c:v>37.03</c:v>
                </c:pt>
                <c:pt idx="961">
                  <c:v>36.96</c:v>
                </c:pt>
                <c:pt idx="962">
                  <c:v>36.880000000000003</c:v>
                </c:pt>
                <c:pt idx="963">
                  <c:v>36.81</c:v>
                </c:pt>
                <c:pt idx="964">
                  <c:v>36.730000000000011</c:v>
                </c:pt>
                <c:pt idx="965">
                  <c:v>36.65</c:v>
                </c:pt>
                <c:pt idx="966">
                  <c:v>36.57</c:v>
                </c:pt>
                <c:pt idx="967">
                  <c:v>36.47</c:v>
                </c:pt>
                <c:pt idx="968">
                  <c:v>36.380000000000003</c:v>
                </c:pt>
                <c:pt idx="969">
                  <c:v>36.28</c:v>
                </c:pt>
                <c:pt idx="970">
                  <c:v>36.200000000000003</c:v>
                </c:pt>
                <c:pt idx="971">
                  <c:v>36.11</c:v>
                </c:pt>
                <c:pt idx="972">
                  <c:v>36.020000000000003</c:v>
                </c:pt>
                <c:pt idx="973">
                  <c:v>35.92</c:v>
                </c:pt>
                <c:pt idx="974">
                  <c:v>35.840000000000003</c:v>
                </c:pt>
                <c:pt idx="975">
                  <c:v>35.74</c:v>
                </c:pt>
                <c:pt idx="976">
                  <c:v>35.65</c:v>
                </c:pt>
                <c:pt idx="977">
                  <c:v>35.54</c:v>
                </c:pt>
                <c:pt idx="978">
                  <c:v>35.44</c:v>
                </c:pt>
                <c:pt idx="979">
                  <c:v>35.33</c:v>
                </c:pt>
                <c:pt idx="980">
                  <c:v>35.22</c:v>
                </c:pt>
                <c:pt idx="981">
                  <c:v>35.1</c:v>
                </c:pt>
                <c:pt idx="982">
                  <c:v>34.99</c:v>
                </c:pt>
                <c:pt idx="983">
                  <c:v>34.880000000000003</c:v>
                </c:pt>
                <c:pt idx="984">
                  <c:v>34.770000000000003</c:v>
                </c:pt>
                <c:pt idx="985">
                  <c:v>34.659999999999997</c:v>
                </c:pt>
                <c:pt idx="986">
                  <c:v>34.549999999999997</c:v>
                </c:pt>
                <c:pt idx="987">
                  <c:v>34.44</c:v>
                </c:pt>
                <c:pt idx="988">
                  <c:v>34.32</c:v>
                </c:pt>
                <c:pt idx="989">
                  <c:v>34.25</c:v>
                </c:pt>
                <c:pt idx="990">
                  <c:v>34.159999999999997</c:v>
                </c:pt>
                <c:pt idx="991">
                  <c:v>34.07</c:v>
                </c:pt>
                <c:pt idx="992">
                  <c:v>33.97</c:v>
                </c:pt>
                <c:pt idx="993">
                  <c:v>33.93</c:v>
                </c:pt>
                <c:pt idx="994">
                  <c:v>33.869999999999997</c:v>
                </c:pt>
                <c:pt idx="995">
                  <c:v>33.799999999999997</c:v>
                </c:pt>
                <c:pt idx="996">
                  <c:v>33.730000000000011</c:v>
                </c:pt>
                <c:pt idx="997">
                  <c:v>33.69</c:v>
                </c:pt>
                <c:pt idx="998">
                  <c:v>33.619999999999997</c:v>
                </c:pt>
                <c:pt idx="999">
                  <c:v>33.53</c:v>
                </c:pt>
                <c:pt idx="1000">
                  <c:v>33.42</c:v>
                </c:pt>
                <c:pt idx="1001">
                  <c:v>33.31</c:v>
                </c:pt>
                <c:pt idx="1002">
                  <c:v>33.159999999999997</c:v>
                </c:pt>
                <c:pt idx="1003">
                  <c:v>32.909999999999997</c:v>
                </c:pt>
                <c:pt idx="1004">
                  <c:v>32.700000000000003</c:v>
                </c:pt>
                <c:pt idx="1005">
                  <c:v>32.47</c:v>
                </c:pt>
                <c:pt idx="1006">
                  <c:v>32.15</c:v>
                </c:pt>
                <c:pt idx="1007">
                  <c:v>31.71</c:v>
                </c:pt>
                <c:pt idx="1008">
                  <c:v>31.47</c:v>
                </c:pt>
                <c:pt idx="1009">
                  <c:v>31.18</c:v>
                </c:pt>
                <c:pt idx="1010">
                  <c:v>30.82</c:v>
                </c:pt>
                <c:pt idx="1011">
                  <c:v>30.47</c:v>
                </c:pt>
                <c:pt idx="1012">
                  <c:v>30.32</c:v>
                </c:pt>
                <c:pt idx="1013">
                  <c:v>30.15</c:v>
                </c:pt>
                <c:pt idx="1014">
                  <c:v>29.96</c:v>
                </c:pt>
                <c:pt idx="1015">
                  <c:v>29.93</c:v>
                </c:pt>
                <c:pt idx="1016">
                  <c:v>30.02</c:v>
                </c:pt>
                <c:pt idx="1017">
                  <c:v>30.12</c:v>
                </c:pt>
                <c:pt idx="1018">
                  <c:v>30.22</c:v>
                </c:pt>
                <c:pt idx="1019">
                  <c:v>30.09</c:v>
                </c:pt>
                <c:pt idx="1020">
                  <c:v>29.9</c:v>
                </c:pt>
                <c:pt idx="1021">
                  <c:v>29.71</c:v>
                </c:pt>
                <c:pt idx="1022">
                  <c:v>29.53</c:v>
                </c:pt>
                <c:pt idx="1023">
                  <c:v>29.56</c:v>
                </c:pt>
                <c:pt idx="1024">
                  <c:v>29.59</c:v>
                </c:pt>
                <c:pt idx="1025">
                  <c:v>29.62</c:v>
                </c:pt>
                <c:pt idx="1026">
                  <c:v>29.61</c:v>
                </c:pt>
                <c:pt idx="1027">
                  <c:v>29.49</c:v>
                </c:pt>
                <c:pt idx="1028">
                  <c:v>29.38</c:v>
                </c:pt>
                <c:pt idx="1029">
                  <c:v>29.26</c:v>
                </c:pt>
                <c:pt idx="1030">
                  <c:v>29.14</c:v>
                </c:pt>
                <c:pt idx="1031">
                  <c:v>29.02</c:v>
                </c:pt>
                <c:pt idx="1032">
                  <c:v>28.89</c:v>
                </c:pt>
                <c:pt idx="1033">
                  <c:v>28.76</c:v>
                </c:pt>
                <c:pt idx="1034">
                  <c:v>28.7</c:v>
                </c:pt>
                <c:pt idx="1035">
                  <c:v>28.63</c:v>
                </c:pt>
                <c:pt idx="1036">
                  <c:v>28.57</c:v>
                </c:pt>
                <c:pt idx="1037">
                  <c:v>28.46</c:v>
                </c:pt>
                <c:pt idx="1038">
                  <c:v>27.93</c:v>
                </c:pt>
                <c:pt idx="1039">
                  <c:v>27.41</c:v>
                </c:pt>
                <c:pt idx="1040">
                  <c:v>26.92</c:v>
                </c:pt>
                <c:pt idx="1041">
                  <c:v>26.56</c:v>
                </c:pt>
                <c:pt idx="1042">
                  <c:v>26.36</c:v>
                </c:pt>
                <c:pt idx="1043">
                  <c:v>26.18</c:v>
                </c:pt>
                <c:pt idx="1044">
                  <c:v>26</c:v>
                </c:pt>
                <c:pt idx="1045">
                  <c:v>25.56</c:v>
                </c:pt>
                <c:pt idx="1046">
                  <c:v>24.97</c:v>
                </c:pt>
                <c:pt idx="1047">
                  <c:v>24.41</c:v>
                </c:pt>
                <c:pt idx="1048">
                  <c:v>23.88</c:v>
                </c:pt>
                <c:pt idx="1049">
                  <c:v>23.58</c:v>
                </c:pt>
                <c:pt idx="1050">
                  <c:v>23.32</c:v>
                </c:pt>
                <c:pt idx="1051">
                  <c:v>23.08</c:v>
                </c:pt>
                <c:pt idx="1052">
                  <c:v>22.74</c:v>
                </c:pt>
                <c:pt idx="1053">
                  <c:v>22.03</c:v>
                </c:pt>
                <c:pt idx="1054">
                  <c:v>21.41</c:v>
                </c:pt>
                <c:pt idx="1055">
                  <c:v>20.86</c:v>
                </c:pt>
                <c:pt idx="1056">
                  <c:v>20.29</c:v>
                </c:pt>
                <c:pt idx="1057">
                  <c:v>19.7</c:v>
                </c:pt>
                <c:pt idx="1058">
                  <c:v>19.21</c:v>
                </c:pt>
                <c:pt idx="1059">
                  <c:v>18.78</c:v>
                </c:pt>
                <c:pt idx="1060">
                  <c:v>18.350000000000001</c:v>
                </c:pt>
                <c:pt idx="1061">
                  <c:v>17.95</c:v>
                </c:pt>
                <c:pt idx="1062">
                  <c:v>17.61</c:v>
                </c:pt>
                <c:pt idx="1063">
                  <c:v>17.309999999999999</c:v>
                </c:pt>
                <c:pt idx="1064">
                  <c:v>16.93</c:v>
                </c:pt>
                <c:pt idx="1065">
                  <c:v>16.61</c:v>
                </c:pt>
                <c:pt idx="1066">
                  <c:v>16.32</c:v>
                </c:pt>
                <c:pt idx="1067">
                  <c:v>16.059999999999999</c:v>
                </c:pt>
                <c:pt idx="1068">
                  <c:v>15.78</c:v>
                </c:pt>
                <c:pt idx="1069">
                  <c:v>15.53</c:v>
                </c:pt>
                <c:pt idx="1070">
                  <c:v>15.31</c:v>
                </c:pt>
                <c:pt idx="1071">
                  <c:v>15.11</c:v>
                </c:pt>
                <c:pt idx="1072">
                  <c:v>14.91</c:v>
                </c:pt>
                <c:pt idx="1073">
                  <c:v>14.73</c:v>
                </c:pt>
                <c:pt idx="1074">
                  <c:v>14.57</c:v>
                </c:pt>
                <c:pt idx="1075">
                  <c:v>14.45</c:v>
                </c:pt>
                <c:pt idx="1076">
                  <c:v>14.33</c:v>
                </c:pt>
                <c:pt idx="1077">
                  <c:v>14.23</c:v>
                </c:pt>
                <c:pt idx="1078">
                  <c:v>14.12</c:v>
                </c:pt>
                <c:pt idx="1079">
                  <c:v>14.04</c:v>
                </c:pt>
                <c:pt idx="1080">
                  <c:v>13.96</c:v>
                </c:pt>
                <c:pt idx="1081">
                  <c:v>13.88</c:v>
                </c:pt>
                <c:pt idx="1082">
                  <c:v>13.79</c:v>
                </c:pt>
                <c:pt idx="1083">
                  <c:v>13.72</c:v>
                </c:pt>
                <c:pt idx="1084">
                  <c:v>13.64</c:v>
                </c:pt>
                <c:pt idx="1085">
                  <c:v>13.56</c:v>
                </c:pt>
                <c:pt idx="1086">
                  <c:v>13.47</c:v>
                </c:pt>
                <c:pt idx="1087">
                  <c:v>13.38</c:v>
                </c:pt>
                <c:pt idx="1088">
                  <c:v>13.29</c:v>
                </c:pt>
                <c:pt idx="1089">
                  <c:v>13.2</c:v>
                </c:pt>
                <c:pt idx="1090">
                  <c:v>13.07</c:v>
                </c:pt>
                <c:pt idx="1091">
                  <c:v>12.94</c:v>
                </c:pt>
                <c:pt idx="1092">
                  <c:v>12.82</c:v>
                </c:pt>
                <c:pt idx="1093">
                  <c:v>12.72</c:v>
                </c:pt>
                <c:pt idx="1094">
                  <c:v>12.63</c:v>
                </c:pt>
                <c:pt idx="1095">
                  <c:v>12.56</c:v>
                </c:pt>
                <c:pt idx="1096">
                  <c:v>12.49</c:v>
                </c:pt>
                <c:pt idx="1097">
                  <c:v>12.41</c:v>
                </c:pt>
                <c:pt idx="1098">
                  <c:v>12.31</c:v>
                </c:pt>
                <c:pt idx="1099">
                  <c:v>12.23</c:v>
                </c:pt>
                <c:pt idx="1100">
                  <c:v>12.16</c:v>
                </c:pt>
                <c:pt idx="1101">
                  <c:v>12.1</c:v>
                </c:pt>
                <c:pt idx="1102">
                  <c:v>12.05</c:v>
                </c:pt>
                <c:pt idx="1103">
                  <c:v>12.01</c:v>
                </c:pt>
                <c:pt idx="1104">
                  <c:v>11.97</c:v>
                </c:pt>
                <c:pt idx="1105">
                  <c:v>11.96</c:v>
                </c:pt>
                <c:pt idx="1106">
                  <c:v>11.95</c:v>
                </c:pt>
                <c:pt idx="1107">
                  <c:v>11.94</c:v>
                </c:pt>
                <c:pt idx="1108">
                  <c:v>11.93</c:v>
                </c:pt>
                <c:pt idx="1109">
                  <c:v>11.96</c:v>
                </c:pt>
                <c:pt idx="1110">
                  <c:v>11.98</c:v>
                </c:pt>
                <c:pt idx="1111">
                  <c:v>12.01</c:v>
                </c:pt>
                <c:pt idx="1112">
                  <c:v>12.05</c:v>
                </c:pt>
                <c:pt idx="1113">
                  <c:v>12.09</c:v>
                </c:pt>
                <c:pt idx="1114">
                  <c:v>12.14</c:v>
                </c:pt>
                <c:pt idx="1115">
                  <c:v>12.2</c:v>
                </c:pt>
                <c:pt idx="1116">
                  <c:v>12.25</c:v>
                </c:pt>
                <c:pt idx="1117">
                  <c:v>12.3</c:v>
                </c:pt>
                <c:pt idx="1118">
                  <c:v>12.35</c:v>
                </c:pt>
                <c:pt idx="1119">
                  <c:v>12.4</c:v>
                </c:pt>
                <c:pt idx="1120">
                  <c:v>12.44</c:v>
                </c:pt>
                <c:pt idx="1121">
                  <c:v>12.47</c:v>
                </c:pt>
                <c:pt idx="1122">
                  <c:v>12.5</c:v>
                </c:pt>
                <c:pt idx="1123">
                  <c:v>12.54</c:v>
                </c:pt>
                <c:pt idx="1124">
                  <c:v>12.58</c:v>
                </c:pt>
                <c:pt idx="1125">
                  <c:v>12.62</c:v>
                </c:pt>
                <c:pt idx="1126">
                  <c:v>12.65</c:v>
                </c:pt>
                <c:pt idx="1127">
                  <c:v>12.7</c:v>
                </c:pt>
                <c:pt idx="1128">
                  <c:v>12.76</c:v>
                </c:pt>
                <c:pt idx="1129">
                  <c:v>12.81</c:v>
                </c:pt>
                <c:pt idx="1130">
                  <c:v>12.87</c:v>
                </c:pt>
                <c:pt idx="1131">
                  <c:v>12.93</c:v>
                </c:pt>
                <c:pt idx="1132">
                  <c:v>12.99</c:v>
                </c:pt>
                <c:pt idx="1133">
                  <c:v>13.04</c:v>
                </c:pt>
                <c:pt idx="1134">
                  <c:v>13.1</c:v>
                </c:pt>
                <c:pt idx="1135">
                  <c:v>13.17</c:v>
                </c:pt>
                <c:pt idx="1136">
                  <c:v>13.24</c:v>
                </c:pt>
                <c:pt idx="1137">
                  <c:v>13.3</c:v>
                </c:pt>
                <c:pt idx="1138">
                  <c:v>13.36</c:v>
                </c:pt>
                <c:pt idx="1139">
                  <c:v>13.43</c:v>
                </c:pt>
                <c:pt idx="1140">
                  <c:v>13.49</c:v>
                </c:pt>
                <c:pt idx="1141">
                  <c:v>13.54</c:v>
                </c:pt>
                <c:pt idx="1142">
                  <c:v>13.62</c:v>
                </c:pt>
                <c:pt idx="1143">
                  <c:v>13.7</c:v>
                </c:pt>
                <c:pt idx="1144">
                  <c:v>13.77</c:v>
                </c:pt>
                <c:pt idx="1145">
                  <c:v>13.84</c:v>
                </c:pt>
                <c:pt idx="1146">
                  <c:v>13.93</c:v>
                </c:pt>
                <c:pt idx="1147">
                  <c:v>14.01</c:v>
                </c:pt>
                <c:pt idx="1148">
                  <c:v>14.09</c:v>
                </c:pt>
                <c:pt idx="1149">
                  <c:v>14.17</c:v>
                </c:pt>
                <c:pt idx="1150">
                  <c:v>14.26</c:v>
                </c:pt>
                <c:pt idx="1151">
                  <c:v>14.35</c:v>
                </c:pt>
                <c:pt idx="1152">
                  <c:v>14.43</c:v>
                </c:pt>
                <c:pt idx="1153">
                  <c:v>14.52</c:v>
                </c:pt>
                <c:pt idx="1154">
                  <c:v>14.62</c:v>
                </c:pt>
                <c:pt idx="1155">
                  <c:v>14.71</c:v>
                </c:pt>
                <c:pt idx="1156">
                  <c:v>14.8</c:v>
                </c:pt>
                <c:pt idx="1157">
                  <c:v>14.91</c:v>
                </c:pt>
                <c:pt idx="1158">
                  <c:v>15.01</c:v>
                </c:pt>
                <c:pt idx="1159">
                  <c:v>15.12</c:v>
                </c:pt>
                <c:pt idx="1160">
                  <c:v>15.22</c:v>
                </c:pt>
                <c:pt idx="1161">
                  <c:v>15.31</c:v>
                </c:pt>
                <c:pt idx="1162">
                  <c:v>15.41</c:v>
                </c:pt>
                <c:pt idx="1163">
                  <c:v>15.51</c:v>
                </c:pt>
                <c:pt idx="1164">
                  <c:v>15.61</c:v>
                </c:pt>
                <c:pt idx="1165">
                  <c:v>15.71</c:v>
                </c:pt>
                <c:pt idx="1166">
                  <c:v>15.81</c:v>
                </c:pt>
                <c:pt idx="1167">
                  <c:v>15.9</c:v>
                </c:pt>
                <c:pt idx="1168">
                  <c:v>16.010000000000009</c:v>
                </c:pt>
                <c:pt idx="1169">
                  <c:v>16.11</c:v>
                </c:pt>
                <c:pt idx="1170">
                  <c:v>16.21</c:v>
                </c:pt>
                <c:pt idx="1171">
                  <c:v>16.309999999999999</c:v>
                </c:pt>
                <c:pt idx="1172">
                  <c:v>16.41</c:v>
                </c:pt>
                <c:pt idx="1173">
                  <c:v>16.510000000000009</c:v>
                </c:pt>
                <c:pt idx="1174">
                  <c:v>16.61</c:v>
                </c:pt>
                <c:pt idx="1175">
                  <c:v>16.71</c:v>
                </c:pt>
                <c:pt idx="1176">
                  <c:v>16.809999999999999</c:v>
                </c:pt>
                <c:pt idx="1177">
                  <c:v>16.91</c:v>
                </c:pt>
                <c:pt idx="1178">
                  <c:v>17.010000000000009</c:v>
                </c:pt>
                <c:pt idx="1179">
                  <c:v>17.11</c:v>
                </c:pt>
                <c:pt idx="1180">
                  <c:v>17.21</c:v>
                </c:pt>
                <c:pt idx="1181">
                  <c:v>17.309999999999999</c:v>
                </c:pt>
                <c:pt idx="1182">
                  <c:v>17.41</c:v>
                </c:pt>
                <c:pt idx="1183">
                  <c:v>17.510000000000009</c:v>
                </c:pt>
                <c:pt idx="1184">
                  <c:v>17.61</c:v>
                </c:pt>
                <c:pt idx="1185">
                  <c:v>17.71</c:v>
                </c:pt>
                <c:pt idx="1186">
                  <c:v>17.809999999999999</c:v>
                </c:pt>
                <c:pt idx="1187">
                  <c:v>17.91</c:v>
                </c:pt>
                <c:pt idx="1188">
                  <c:v>18.010000000000009</c:v>
                </c:pt>
                <c:pt idx="1189">
                  <c:v>18.11</c:v>
                </c:pt>
                <c:pt idx="1190">
                  <c:v>18.21</c:v>
                </c:pt>
                <c:pt idx="1191">
                  <c:v>18.309999999999999</c:v>
                </c:pt>
                <c:pt idx="1192">
                  <c:v>18.399999999999999</c:v>
                </c:pt>
                <c:pt idx="1193">
                  <c:v>18.5</c:v>
                </c:pt>
                <c:pt idx="1194">
                  <c:v>18.600000000000001</c:v>
                </c:pt>
                <c:pt idx="1195">
                  <c:v>18.690000000000001</c:v>
                </c:pt>
                <c:pt idx="1196">
                  <c:v>18.79</c:v>
                </c:pt>
                <c:pt idx="1197">
                  <c:v>18.89</c:v>
                </c:pt>
                <c:pt idx="1198">
                  <c:v>18.989999999999981</c:v>
                </c:pt>
                <c:pt idx="1199">
                  <c:v>19.09</c:v>
                </c:pt>
                <c:pt idx="1200">
                  <c:v>19.190000000000001</c:v>
                </c:pt>
                <c:pt idx="1201">
                  <c:v>19.28</c:v>
                </c:pt>
                <c:pt idx="1202">
                  <c:v>19.37</c:v>
                </c:pt>
                <c:pt idx="1203">
                  <c:v>19.47</c:v>
                </c:pt>
                <c:pt idx="1204">
                  <c:v>19.559999999999999</c:v>
                </c:pt>
                <c:pt idx="1205">
                  <c:v>19.649999999999999</c:v>
                </c:pt>
                <c:pt idx="1206">
                  <c:v>19.739999999999991</c:v>
                </c:pt>
                <c:pt idx="1207">
                  <c:v>19.829999999999991</c:v>
                </c:pt>
                <c:pt idx="1208">
                  <c:v>19.91</c:v>
                </c:pt>
                <c:pt idx="1209">
                  <c:v>20</c:v>
                </c:pt>
                <c:pt idx="1210">
                  <c:v>20.09</c:v>
                </c:pt>
                <c:pt idx="1211">
                  <c:v>20.170000000000009</c:v>
                </c:pt>
                <c:pt idx="1212">
                  <c:v>20.260000000000002</c:v>
                </c:pt>
                <c:pt idx="1213">
                  <c:v>20.350000000000001</c:v>
                </c:pt>
                <c:pt idx="1214">
                  <c:v>20.440000000000001</c:v>
                </c:pt>
                <c:pt idx="1215">
                  <c:v>20.53</c:v>
                </c:pt>
                <c:pt idx="1216">
                  <c:v>20.61</c:v>
                </c:pt>
                <c:pt idx="1217">
                  <c:v>20.69</c:v>
                </c:pt>
                <c:pt idx="1218">
                  <c:v>20.78</c:v>
                </c:pt>
                <c:pt idx="1219">
                  <c:v>20.86</c:v>
                </c:pt>
                <c:pt idx="1220">
                  <c:v>20.95</c:v>
                </c:pt>
                <c:pt idx="1221">
                  <c:v>21.03</c:v>
                </c:pt>
                <c:pt idx="1222">
                  <c:v>21.11</c:v>
                </c:pt>
                <c:pt idx="1223">
                  <c:v>21.2</c:v>
                </c:pt>
                <c:pt idx="1224">
                  <c:v>21.29</c:v>
                </c:pt>
                <c:pt idx="1225">
                  <c:v>21.37</c:v>
                </c:pt>
                <c:pt idx="1226">
                  <c:v>21.46</c:v>
                </c:pt>
                <c:pt idx="1227">
                  <c:v>21.54</c:v>
                </c:pt>
                <c:pt idx="1228">
                  <c:v>21.62</c:v>
                </c:pt>
                <c:pt idx="1229">
                  <c:v>21.71</c:v>
                </c:pt>
                <c:pt idx="1230">
                  <c:v>21.78</c:v>
                </c:pt>
                <c:pt idx="1231">
                  <c:v>21.86</c:v>
                </c:pt>
                <c:pt idx="1232">
                  <c:v>21.93</c:v>
                </c:pt>
                <c:pt idx="1233">
                  <c:v>22</c:v>
                </c:pt>
                <c:pt idx="1234">
                  <c:v>22.07</c:v>
                </c:pt>
                <c:pt idx="1235">
                  <c:v>22.14</c:v>
                </c:pt>
                <c:pt idx="1236">
                  <c:v>22.21</c:v>
                </c:pt>
                <c:pt idx="1237">
                  <c:v>22.28</c:v>
                </c:pt>
                <c:pt idx="1238">
                  <c:v>22.35</c:v>
                </c:pt>
                <c:pt idx="1239">
                  <c:v>22.42</c:v>
                </c:pt>
                <c:pt idx="1240">
                  <c:v>22.49</c:v>
                </c:pt>
                <c:pt idx="1241">
                  <c:v>22.56</c:v>
                </c:pt>
                <c:pt idx="1242">
                  <c:v>22.63</c:v>
                </c:pt>
                <c:pt idx="1243">
                  <c:v>22.7</c:v>
                </c:pt>
                <c:pt idx="1244">
                  <c:v>22.76</c:v>
                </c:pt>
                <c:pt idx="1245">
                  <c:v>22.83</c:v>
                </c:pt>
                <c:pt idx="1246">
                  <c:v>22.89</c:v>
                </c:pt>
                <c:pt idx="1247">
                  <c:v>22.96</c:v>
                </c:pt>
                <c:pt idx="1248">
                  <c:v>23.02</c:v>
                </c:pt>
                <c:pt idx="1249">
                  <c:v>23.09</c:v>
                </c:pt>
                <c:pt idx="1250">
                  <c:v>23.16</c:v>
                </c:pt>
                <c:pt idx="1251">
                  <c:v>23.23</c:v>
                </c:pt>
                <c:pt idx="1252">
                  <c:v>23.3</c:v>
                </c:pt>
                <c:pt idx="1253">
                  <c:v>23.36</c:v>
                </c:pt>
                <c:pt idx="1254">
                  <c:v>23.42</c:v>
                </c:pt>
                <c:pt idx="1255">
                  <c:v>23.48</c:v>
                </c:pt>
                <c:pt idx="1256">
                  <c:v>23.55</c:v>
                </c:pt>
                <c:pt idx="1257">
                  <c:v>23.62</c:v>
                </c:pt>
                <c:pt idx="1258">
                  <c:v>23.69</c:v>
                </c:pt>
                <c:pt idx="1259">
                  <c:v>23.75</c:v>
                </c:pt>
                <c:pt idx="1260">
                  <c:v>23.8</c:v>
                </c:pt>
                <c:pt idx="1261">
                  <c:v>23.85</c:v>
                </c:pt>
                <c:pt idx="1262">
                  <c:v>23.9</c:v>
                </c:pt>
                <c:pt idx="1263">
                  <c:v>23.94</c:v>
                </c:pt>
                <c:pt idx="1264">
                  <c:v>23.99</c:v>
                </c:pt>
                <c:pt idx="1265">
                  <c:v>24.04</c:v>
                </c:pt>
                <c:pt idx="1266">
                  <c:v>24.09</c:v>
                </c:pt>
                <c:pt idx="1267">
                  <c:v>24.14</c:v>
                </c:pt>
                <c:pt idx="1268">
                  <c:v>24.19</c:v>
                </c:pt>
                <c:pt idx="1269">
                  <c:v>24.24</c:v>
                </c:pt>
                <c:pt idx="1270">
                  <c:v>24.29</c:v>
                </c:pt>
                <c:pt idx="1271">
                  <c:v>24.34</c:v>
                </c:pt>
                <c:pt idx="1272">
                  <c:v>24.39</c:v>
                </c:pt>
                <c:pt idx="1273">
                  <c:v>24.44</c:v>
                </c:pt>
                <c:pt idx="1274">
                  <c:v>24.49</c:v>
                </c:pt>
                <c:pt idx="1275">
                  <c:v>24.53</c:v>
                </c:pt>
                <c:pt idx="1276">
                  <c:v>24.58</c:v>
                </c:pt>
                <c:pt idx="1277">
                  <c:v>24.62</c:v>
                </c:pt>
                <c:pt idx="1278">
                  <c:v>24.67</c:v>
                </c:pt>
                <c:pt idx="1279">
                  <c:v>24.71</c:v>
                </c:pt>
                <c:pt idx="1280">
                  <c:v>24.76</c:v>
                </c:pt>
                <c:pt idx="1281">
                  <c:v>24.81</c:v>
                </c:pt>
                <c:pt idx="1282">
                  <c:v>24.85</c:v>
                </c:pt>
                <c:pt idx="1283">
                  <c:v>24.89</c:v>
                </c:pt>
                <c:pt idx="1284">
                  <c:v>24.93</c:v>
                </c:pt>
                <c:pt idx="1285">
                  <c:v>24.98</c:v>
                </c:pt>
                <c:pt idx="1286">
                  <c:v>25.02</c:v>
                </c:pt>
                <c:pt idx="1287">
                  <c:v>25.06</c:v>
                </c:pt>
                <c:pt idx="1288">
                  <c:v>25.1</c:v>
                </c:pt>
                <c:pt idx="1289">
                  <c:v>25.15</c:v>
                </c:pt>
                <c:pt idx="1290">
                  <c:v>25.19</c:v>
                </c:pt>
                <c:pt idx="1291">
                  <c:v>25.24</c:v>
                </c:pt>
                <c:pt idx="1292">
                  <c:v>25.28</c:v>
                </c:pt>
                <c:pt idx="1293">
                  <c:v>25.31</c:v>
                </c:pt>
                <c:pt idx="1294">
                  <c:v>25.34</c:v>
                </c:pt>
                <c:pt idx="1295">
                  <c:v>25.38</c:v>
                </c:pt>
                <c:pt idx="1296">
                  <c:v>25.41</c:v>
                </c:pt>
                <c:pt idx="1297">
                  <c:v>25.45</c:v>
                </c:pt>
                <c:pt idx="1298">
                  <c:v>25.49</c:v>
                </c:pt>
                <c:pt idx="1299">
                  <c:v>25.52</c:v>
                </c:pt>
                <c:pt idx="1300">
                  <c:v>25.55</c:v>
                </c:pt>
                <c:pt idx="1301">
                  <c:v>25.57</c:v>
                </c:pt>
                <c:pt idx="1302">
                  <c:v>25.6</c:v>
                </c:pt>
                <c:pt idx="1303">
                  <c:v>25.62</c:v>
                </c:pt>
                <c:pt idx="1304">
                  <c:v>25.65</c:v>
                </c:pt>
                <c:pt idx="1305">
                  <c:v>25.67</c:v>
                </c:pt>
                <c:pt idx="1306">
                  <c:v>25.69</c:v>
                </c:pt>
                <c:pt idx="1307">
                  <c:v>25.71</c:v>
                </c:pt>
                <c:pt idx="1308">
                  <c:v>25.73</c:v>
                </c:pt>
                <c:pt idx="1309">
                  <c:v>25.76</c:v>
                </c:pt>
                <c:pt idx="1310">
                  <c:v>25.78</c:v>
                </c:pt>
                <c:pt idx="1311">
                  <c:v>25.79</c:v>
                </c:pt>
                <c:pt idx="1312">
                  <c:v>25.81</c:v>
                </c:pt>
                <c:pt idx="1313">
                  <c:v>25.83</c:v>
                </c:pt>
                <c:pt idx="1314">
                  <c:v>25.85</c:v>
                </c:pt>
                <c:pt idx="1315">
                  <c:v>25.87</c:v>
                </c:pt>
                <c:pt idx="1316">
                  <c:v>25.89</c:v>
                </c:pt>
                <c:pt idx="1317">
                  <c:v>25.91</c:v>
                </c:pt>
                <c:pt idx="1318">
                  <c:v>25.91</c:v>
                </c:pt>
                <c:pt idx="1319">
                  <c:v>25.91</c:v>
                </c:pt>
                <c:pt idx="1320">
                  <c:v>25.91</c:v>
                </c:pt>
                <c:pt idx="1321">
                  <c:v>25.91</c:v>
                </c:pt>
                <c:pt idx="1322">
                  <c:v>25.91</c:v>
                </c:pt>
                <c:pt idx="1323">
                  <c:v>25.92</c:v>
                </c:pt>
                <c:pt idx="1324">
                  <c:v>25.92</c:v>
                </c:pt>
                <c:pt idx="1325">
                  <c:v>25.92</c:v>
                </c:pt>
                <c:pt idx="1326">
                  <c:v>25.92</c:v>
                </c:pt>
                <c:pt idx="1327">
                  <c:v>25.92</c:v>
                </c:pt>
                <c:pt idx="1328">
                  <c:v>25.92</c:v>
                </c:pt>
                <c:pt idx="1329">
                  <c:v>25.91</c:v>
                </c:pt>
                <c:pt idx="1330">
                  <c:v>25.91</c:v>
                </c:pt>
                <c:pt idx="1331">
                  <c:v>25.91</c:v>
                </c:pt>
                <c:pt idx="1332">
                  <c:v>25.9</c:v>
                </c:pt>
                <c:pt idx="1333">
                  <c:v>25.89</c:v>
                </c:pt>
                <c:pt idx="1334">
                  <c:v>25.88</c:v>
                </c:pt>
                <c:pt idx="1335">
                  <c:v>25.86</c:v>
                </c:pt>
                <c:pt idx="1336">
                  <c:v>25.85</c:v>
                </c:pt>
                <c:pt idx="1337">
                  <c:v>25.84</c:v>
                </c:pt>
                <c:pt idx="1338">
                  <c:v>25.83</c:v>
                </c:pt>
                <c:pt idx="1339">
                  <c:v>25.82</c:v>
                </c:pt>
                <c:pt idx="1340">
                  <c:v>25.8</c:v>
                </c:pt>
                <c:pt idx="1341">
                  <c:v>25.79</c:v>
                </c:pt>
                <c:pt idx="1342">
                  <c:v>25.77</c:v>
                </c:pt>
                <c:pt idx="1343">
                  <c:v>25.75</c:v>
                </c:pt>
                <c:pt idx="1344">
                  <c:v>25.73</c:v>
                </c:pt>
                <c:pt idx="1345">
                  <c:v>25.72</c:v>
                </c:pt>
                <c:pt idx="1346">
                  <c:v>25.7</c:v>
                </c:pt>
                <c:pt idx="1347">
                  <c:v>25.68</c:v>
                </c:pt>
                <c:pt idx="1348">
                  <c:v>25.67</c:v>
                </c:pt>
                <c:pt idx="1349">
                  <c:v>25.65</c:v>
                </c:pt>
                <c:pt idx="1350">
                  <c:v>25.63</c:v>
                </c:pt>
                <c:pt idx="1351">
                  <c:v>25.62</c:v>
                </c:pt>
                <c:pt idx="1352">
                  <c:v>25.6</c:v>
                </c:pt>
                <c:pt idx="1353">
                  <c:v>25.58</c:v>
                </c:pt>
                <c:pt idx="1354">
                  <c:v>25.56</c:v>
                </c:pt>
                <c:pt idx="1355">
                  <c:v>25.53</c:v>
                </c:pt>
                <c:pt idx="1356">
                  <c:v>25.5</c:v>
                </c:pt>
                <c:pt idx="1357">
                  <c:v>25.48</c:v>
                </c:pt>
                <c:pt idx="1358">
                  <c:v>25.45</c:v>
                </c:pt>
                <c:pt idx="1359">
                  <c:v>25.43</c:v>
                </c:pt>
                <c:pt idx="1360">
                  <c:v>25.41</c:v>
                </c:pt>
                <c:pt idx="1361">
                  <c:v>25.38</c:v>
                </c:pt>
                <c:pt idx="1362">
                  <c:v>25.35</c:v>
                </c:pt>
                <c:pt idx="1363">
                  <c:v>25.32</c:v>
                </c:pt>
                <c:pt idx="1364">
                  <c:v>25.29</c:v>
                </c:pt>
                <c:pt idx="1365">
                  <c:v>25.25</c:v>
                </c:pt>
                <c:pt idx="1366">
                  <c:v>25.22</c:v>
                </c:pt>
                <c:pt idx="1367">
                  <c:v>25.19</c:v>
                </c:pt>
                <c:pt idx="1368">
                  <c:v>25.16</c:v>
                </c:pt>
                <c:pt idx="1369">
                  <c:v>25.13</c:v>
                </c:pt>
                <c:pt idx="1370">
                  <c:v>25.09</c:v>
                </c:pt>
                <c:pt idx="1371">
                  <c:v>25.06</c:v>
                </c:pt>
                <c:pt idx="1372">
                  <c:v>25.02</c:v>
                </c:pt>
                <c:pt idx="1373">
                  <c:v>24.98</c:v>
                </c:pt>
                <c:pt idx="1374">
                  <c:v>24.94</c:v>
                </c:pt>
                <c:pt idx="1375">
                  <c:v>24.9</c:v>
                </c:pt>
                <c:pt idx="1376">
                  <c:v>24.86</c:v>
                </c:pt>
                <c:pt idx="1377">
                  <c:v>24.82</c:v>
                </c:pt>
                <c:pt idx="1378">
                  <c:v>24.78</c:v>
                </c:pt>
                <c:pt idx="1379">
                  <c:v>24.74</c:v>
                </c:pt>
                <c:pt idx="1380">
                  <c:v>24.7</c:v>
                </c:pt>
                <c:pt idx="1381">
                  <c:v>24.66</c:v>
                </c:pt>
                <c:pt idx="1382">
                  <c:v>24.62</c:v>
                </c:pt>
                <c:pt idx="1383">
                  <c:v>24.58</c:v>
                </c:pt>
                <c:pt idx="1384">
                  <c:v>24.55</c:v>
                </c:pt>
                <c:pt idx="1385">
                  <c:v>24.51</c:v>
                </c:pt>
                <c:pt idx="1386">
                  <c:v>24.47</c:v>
                </c:pt>
                <c:pt idx="1387">
                  <c:v>24.42</c:v>
                </c:pt>
                <c:pt idx="1388">
                  <c:v>24.38</c:v>
                </c:pt>
                <c:pt idx="1389">
                  <c:v>24.33</c:v>
                </c:pt>
                <c:pt idx="1390">
                  <c:v>24.29</c:v>
                </c:pt>
                <c:pt idx="1391">
                  <c:v>24.24</c:v>
                </c:pt>
                <c:pt idx="1392">
                  <c:v>24.2</c:v>
                </c:pt>
                <c:pt idx="1393">
                  <c:v>24.16</c:v>
                </c:pt>
                <c:pt idx="1394">
                  <c:v>24.1</c:v>
                </c:pt>
                <c:pt idx="1395">
                  <c:v>24.05</c:v>
                </c:pt>
                <c:pt idx="1396">
                  <c:v>23.99</c:v>
                </c:pt>
                <c:pt idx="1397">
                  <c:v>23.93</c:v>
                </c:pt>
                <c:pt idx="1398">
                  <c:v>23.88</c:v>
                </c:pt>
                <c:pt idx="1399">
                  <c:v>23.82</c:v>
                </c:pt>
                <c:pt idx="1400">
                  <c:v>23.77</c:v>
                </c:pt>
                <c:pt idx="1401">
                  <c:v>23.71</c:v>
                </c:pt>
                <c:pt idx="1402">
                  <c:v>23.65</c:v>
                </c:pt>
                <c:pt idx="1403">
                  <c:v>23.59</c:v>
                </c:pt>
                <c:pt idx="1404">
                  <c:v>23.53</c:v>
                </c:pt>
                <c:pt idx="1405">
                  <c:v>23.47</c:v>
                </c:pt>
                <c:pt idx="1406">
                  <c:v>23.41</c:v>
                </c:pt>
                <c:pt idx="1407">
                  <c:v>23.34</c:v>
                </c:pt>
                <c:pt idx="1408">
                  <c:v>23.29</c:v>
                </c:pt>
                <c:pt idx="1409">
                  <c:v>23.25</c:v>
                </c:pt>
                <c:pt idx="1410">
                  <c:v>23.2</c:v>
                </c:pt>
                <c:pt idx="1411">
                  <c:v>23.15</c:v>
                </c:pt>
                <c:pt idx="1412">
                  <c:v>23.11</c:v>
                </c:pt>
                <c:pt idx="1413">
                  <c:v>23.06</c:v>
                </c:pt>
                <c:pt idx="1414">
                  <c:v>23.02</c:v>
                </c:pt>
                <c:pt idx="1415">
                  <c:v>22.98</c:v>
                </c:pt>
                <c:pt idx="1416">
                  <c:v>22.94</c:v>
                </c:pt>
                <c:pt idx="1417">
                  <c:v>22.91</c:v>
                </c:pt>
                <c:pt idx="1418">
                  <c:v>22.87</c:v>
                </c:pt>
                <c:pt idx="1419">
                  <c:v>22.84</c:v>
                </c:pt>
                <c:pt idx="1420">
                  <c:v>22.81</c:v>
                </c:pt>
                <c:pt idx="1421">
                  <c:v>22.78</c:v>
                </c:pt>
                <c:pt idx="1422">
                  <c:v>22.75</c:v>
                </c:pt>
                <c:pt idx="1423">
                  <c:v>22.73</c:v>
                </c:pt>
                <c:pt idx="1424">
                  <c:v>22.71</c:v>
                </c:pt>
                <c:pt idx="1425">
                  <c:v>22.69</c:v>
                </c:pt>
                <c:pt idx="1426">
                  <c:v>22.69</c:v>
                </c:pt>
                <c:pt idx="1427">
                  <c:v>22.68</c:v>
                </c:pt>
                <c:pt idx="1428">
                  <c:v>22.68</c:v>
                </c:pt>
                <c:pt idx="1429">
                  <c:v>22.67</c:v>
                </c:pt>
                <c:pt idx="1430">
                  <c:v>22.66</c:v>
                </c:pt>
                <c:pt idx="1431">
                  <c:v>22.64</c:v>
                </c:pt>
                <c:pt idx="1432">
                  <c:v>22.63</c:v>
                </c:pt>
                <c:pt idx="1433">
                  <c:v>22.62</c:v>
                </c:pt>
                <c:pt idx="1434">
                  <c:v>22.62</c:v>
                </c:pt>
                <c:pt idx="1435">
                  <c:v>22.62</c:v>
                </c:pt>
                <c:pt idx="1436">
                  <c:v>22.62</c:v>
                </c:pt>
                <c:pt idx="1437">
                  <c:v>22.63</c:v>
                </c:pt>
                <c:pt idx="1438">
                  <c:v>22.65</c:v>
                </c:pt>
                <c:pt idx="1439">
                  <c:v>22.67</c:v>
                </c:pt>
                <c:pt idx="1440">
                  <c:v>22.68</c:v>
                </c:pt>
                <c:pt idx="1441">
                  <c:v>22.68</c:v>
                </c:pt>
                <c:pt idx="1442">
                  <c:v>22.68</c:v>
                </c:pt>
                <c:pt idx="1443">
                  <c:v>22.67</c:v>
                </c:pt>
                <c:pt idx="1444">
                  <c:v>22.7</c:v>
                </c:pt>
                <c:pt idx="1445">
                  <c:v>22.74</c:v>
                </c:pt>
                <c:pt idx="1446">
                  <c:v>22.78</c:v>
                </c:pt>
                <c:pt idx="1447">
                  <c:v>22.82</c:v>
                </c:pt>
                <c:pt idx="1448">
                  <c:v>22.85</c:v>
                </c:pt>
                <c:pt idx="1449">
                  <c:v>22.88</c:v>
                </c:pt>
                <c:pt idx="1651">
                  <c:v>5.1599999999999966</c:v>
                </c:pt>
                <c:pt idx="1652">
                  <c:v>5.23</c:v>
                </c:pt>
                <c:pt idx="1653">
                  <c:v>5.3</c:v>
                </c:pt>
                <c:pt idx="1654">
                  <c:v>5.29</c:v>
                </c:pt>
                <c:pt idx="1655">
                  <c:v>5.28</c:v>
                </c:pt>
                <c:pt idx="1656">
                  <c:v>5.23</c:v>
                </c:pt>
                <c:pt idx="1657">
                  <c:v>5.1599999999999966</c:v>
                </c:pt>
                <c:pt idx="1658">
                  <c:v>5.05</c:v>
                </c:pt>
                <c:pt idx="1659">
                  <c:v>5.1099999999999994</c:v>
                </c:pt>
                <c:pt idx="1660">
                  <c:v>5.17</c:v>
                </c:pt>
                <c:pt idx="1661">
                  <c:v>5.28</c:v>
                </c:pt>
                <c:pt idx="1662">
                  <c:v>5.45</c:v>
                </c:pt>
                <c:pt idx="1663">
                  <c:v>5.63</c:v>
                </c:pt>
                <c:pt idx="1664">
                  <c:v>5.78</c:v>
                </c:pt>
                <c:pt idx="1665">
                  <c:v>5.92</c:v>
                </c:pt>
                <c:pt idx="1666">
                  <c:v>6.09</c:v>
                </c:pt>
                <c:pt idx="1667">
                  <c:v>6.33</c:v>
                </c:pt>
                <c:pt idx="1668">
                  <c:v>6.55</c:v>
                </c:pt>
                <c:pt idx="1669">
                  <c:v>6.55</c:v>
                </c:pt>
                <c:pt idx="1670">
                  <c:v>6.51</c:v>
                </c:pt>
                <c:pt idx="1671">
                  <c:v>6.5</c:v>
                </c:pt>
                <c:pt idx="1672">
                  <c:v>6.63</c:v>
                </c:pt>
                <c:pt idx="1673">
                  <c:v>6.73</c:v>
                </c:pt>
                <c:pt idx="1674">
                  <c:v>6.8599999999999977</c:v>
                </c:pt>
                <c:pt idx="1675">
                  <c:v>6.99</c:v>
                </c:pt>
                <c:pt idx="1676">
                  <c:v>7.07</c:v>
                </c:pt>
                <c:pt idx="1677">
                  <c:v>6.99</c:v>
                </c:pt>
                <c:pt idx="1678">
                  <c:v>6.93</c:v>
                </c:pt>
                <c:pt idx="1679">
                  <c:v>6.9</c:v>
                </c:pt>
                <c:pt idx="1680">
                  <c:v>6.88</c:v>
                </c:pt>
                <c:pt idx="1681">
                  <c:v>6.87</c:v>
                </c:pt>
                <c:pt idx="1682">
                  <c:v>6.89</c:v>
                </c:pt>
                <c:pt idx="1683">
                  <c:v>6.91</c:v>
                </c:pt>
                <c:pt idx="1684">
                  <c:v>6.99</c:v>
                </c:pt>
                <c:pt idx="1685">
                  <c:v>7.1199999999999974</c:v>
                </c:pt>
                <c:pt idx="1686">
                  <c:v>7.24</c:v>
                </c:pt>
                <c:pt idx="1687">
                  <c:v>7.29</c:v>
                </c:pt>
                <c:pt idx="1688">
                  <c:v>7.35</c:v>
                </c:pt>
                <c:pt idx="1689">
                  <c:v>7.3599999999999977</c:v>
                </c:pt>
                <c:pt idx="1690">
                  <c:v>7.31</c:v>
                </c:pt>
                <c:pt idx="1691">
                  <c:v>7.25</c:v>
                </c:pt>
                <c:pt idx="1692">
                  <c:v>7.25</c:v>
                </c:pt>
                <c:pt idx="1693">
                  <c:v>7.25</c:v>
                </c:pt>
                <c:pt idx="1694">
                  <c:v>7.28</c:v>
                </c:pt>
                <c:pt idx="1695">
                  <c:v>7.37</c:v>
                </c:pt>
                <c:pt idx="1696">
                  <c:v>7.46</c:v>
                </c:pt>
                <c:pt idx="1697">
                  <c:v>7.53</c:v>
                </c:pt>
                <c:pt idx="1698">
                  <c:v>7.6099999999999977</c:v>
                </c:pt>
                <c:pt idx="1699">
                  <c:v>7.6599999999999957</c:v>
                </c:pt>
                <c:pt idx="1700">
                  <c:v>7.6599999999999957</c:v>
                </c:pt>
                <c:pt idx="1701">
                  <c:v>7.6599999999999957</c:v>
                </c:pt>
                <c:pt idx="1702">
                  <c:v>7.67</c:v>
                </c:pt>
                <c:pt idx="1703">
                  <c:v>7.6899999999999986</c:v>
                </c:pt>
                <c:pt idx="1704">
                  <c:v>7.71</c:v>
                </c:pt>
                <c:pt idx="1705">
                  <c:v>7.73</c:v>
                </c:pt>
                <c:pt idx="1706">
                  <c:v>7.76</c:v>
                </c:pt>
                <c:pt idx="1707">
                  <c:v>7.83</c:v>
                </c:pt>
                <c:pt idx="1708">
                  <c:v>7.91</c:v>
                </c:pt>
                <c:pt idx="1709">
                  <c:v>8.01</c:v>
                </c:pt>
                <c:pt idx="1710">
                  <c:v>8.2200000000000006</c:v>
                </c:pt>
                <c:pt idx="1711">
                  <c:v>8.43</c:v>
                </c:pt>
                <c:pt idx="1712">
                  <c:v>8.4499999999999993</c:v>
                </c:pt>
                <c:pt idx="1713">
                  <c:v>8.35</c:v>
                </c:pt>
                <c:pt idx="1714">
                  <c:v>8.24</c:v>
                </c:pt>
                <c:pt idx="1715">
                  <c:v>8.19</c:v>
                </c:pt>
                <c:pt idx="1716">
                  <c:v>8.1300000000000008</c:v>
                </c:pt>
                <c:pt idx="1717">
                  <c:v>8.16</c:v>
                </c:pt>
                <c:pt idx="1718">
                  <c:v>8.24</c:v>
                </c:pt>
                <c:pt idx="1719">
                  <c:v>8.33</c:v>
                </c:pt>
                <c:pt idx="1720">
                  <c:v>8.48</c:v>
                </c:pt>
                <c:pt idx="1721">
                  <c:v>8.61</c:v>
                </c:pt>
                <c:pt idx="1722">
                  <c:v>8.7100000000000009</c:v>
                </c:pt>
                <c:pt idx="1723">
                  <c:v>8.77</c:v>
                </c:pt>
                <c:pt idx="1724">
                  <c:v>8.82</c:v>
                </c:pt>
                <c:pt idx="1725">
                  <c:v>8.8000000000000007</c:v>
                </c:pt>
                <c:pt idx="1726">
                  <c:v>8.77</c:v>
                </c:pt>
                <c:pt idx="1727">
                  <c:v>8.81</c:v>
                </c:pt>
                <c:pt idx="1728">
                  <c:v>8.8800000000000008</c:v>
                </c:pt>
                <c:pt idx="1729">
                  <c:v>8.9499999999999993</c:v>
                </c:pt>
                <c:pt idx="1730">
                  <c:v>9.0500000000000007</c:v>
                </c:pt>
                <c:pt idx="1731">
                  <c:v>9.14</c:v>
                </c:pt>
                <c:pt idx="1732">
                  <c:v>9.23</c:v>
                </c:pt>
                <c:pt idx="1733">
                  <c:v>9.33</c:v>
                </c:pt>
                <c:pt idx="1734">
                  <c:v>9.42</c:v>
                </c:pt>
                <c:pt idx="1735">
                  <c:v>9.48</c:v>
                </c:pt>
                <c:pt idx="1736">
                  <c:v>9.5300000000000011</c:v>
                </c:pt>
                <c:pt idx="1737">
                  <c:v>9.5500000000000007</c:v>
                </c:pt>
                <c:pt idx="1738">
                  <c:v>9.5500000000000007</c:v>
                </c:pt>
                <c:pt idx="1739">
                  <c:v>9.5500000000000007</c:v>
                </c:pt>
                <c:pt idx="1740">
                  <c:v>9.58</c:v>
                </c:pt>
                <c:pt idx="1741">
                  <c:v>9.620000000000001</c:v>
                </c:pt>
                <c:pt idx="1742">
                  <c:v>9.65</c:v>
                </c:pt>
                <c:pt idx="1743">
                  <c:v>9.68</c:v>
                </c:pt>
                <c:pt idx="1744">
                  <c:v>9.7100000000000009</c:v>
                </c:pt>
                <c:pt idx="1745">
                  <c:v>9.8000000000000007</c:v>
                </c:pt>
                <c:pt idx="1746">
                  <c:v>9.89</c:v>
                </c:pt>
                <c:pt idx="1747">
                  <c:v>9.9700000000000006</c:v>
                </c:pt>
                <c:pt idx="1748">
                  <c:v>10.029999999999999</c:v>
                </c:pt>
                <c:pt idx="1749">
                  <c:v>10.1</c:v>
                </c:pt>
                <c:pt idx="1750">
                  <c:v>10.17</c:v>
                </c:pt>
                <c:pt idx="1751">
                  <c:v>10.24</c:v>
                </c:pt>
                <c:pt idx="1752">
                  <c:v>10.26</c:v>
                </c:pt>
                <c:pt idx="1753">
                  <c:v>10.25</c:v>
                </c:pt>
                <c:pt idx="1754">
                  <c:v>10.24</c:v>
                </c:pt>
                <c:pt idx="1755">
                  <c:v>10.25</c:v>
                </c:pt>
                <c:pt idx="1756">
                  <c:v>10.26</c:v>
                </c:pt>
                <c:pt idx="1757">
                  <c:v>10.27</c:v>
                </c:pt>
                <c:pt idx="1758">
                  <c:v>10.28</c:v>
                </c:pt>
                <c:pt idx="1759">
                  <c:v>10.29</c:v>
                </c:pt>
                <c:pt idx="1760">
                  <c:v>10.34</c:v>
                </c:pt>
                <c:pt idx="1761">
                  <c:v>10.39</c:v>
                </c:pt>
                <c:pt idx="1762">
                  <c:v>10.45</c:v>
                </c:pt>
                <c:pt idx="1763">
                  <c:v>10.51</c:v>
                </c:pt>
                <c:pt idx="1764">
                  <c:v>10.57</c:v>
                </c:pt>
                <c:pt idx="1765">
                  <c:v>10.64</c:v>
                </c:pt>
                <c:pt idx="1766">
                  <c:v>10.7</c:v>
                </c:pt>
                <c:pt idx="1767">
                  <c:v>10.76</c:v>
                </c:pt>
                <c:pt idx="1768">
                  <c:v>10.83</c:v>
                </c:pt>
                <c:pt idx="1769">
                  <c:v>10.91</c:v>
                </c:pt>
                <c:pt idx="1770">
                  <c:v>11.03</c:v>
                </c:pt>
                <c:pt idx="1771">
                  <c:v>11.14</c:v>
                </c:pt>
                <c:pt idx="1772">
                  <c:v>11.25</c:v>
                </c:pt>
                <c:pt idx="1773">
                  <c:v>11.34</c:v>
                </c:pt>
                <c:pt idx="1774">
                  <c:v>11.42</c:v>
                </c:pt>
                <c:pt idx="1775">
                  <c:v>11.42</c:v>
                </c:pt>
                <c:pt idx="1776">
                  <c:v>11.42</c:v>
                </c:pt>
                <c:pt idx="1777">
                  <c:v>11.41</c:v>
                </c:pt>
                <c:pt idx="1778">
                  <c:v>11.41</c:v>
                </c:pt>
                <c:pt idx="1779">
                  <c:v>11.42</c:v>
                </c:pt>
                <c:pt idx="1780">
                  <c:v>11.49</c:v>
                </c:pt>
                <c:pt idx="1781">
                  <c:v>11.56</c:v>
                </c:pt>
                <c:pt idx="1782">
                  <c:v>11.66</c:v>
                </c:pt>
                <c:pt idx="1783">
                  <c:v>11.76</c:v>
                </c:pt>
                <c:pt idx="1784">
                  <c:v>11.84</c:v>
                </c:pt>
                <c:pt idx="1785">
                  <c:v>11.84</c:v>
                </c:pt>
                <c:pt idx="1786">
                  <c:v>11.84</c:v>
                </c:pt>
                <c:pt idx="1787">
                  <c:v>11.84</c:v>
                </c:pt>
                <c:pt idx="1788">
                  <c:v>11.85</c:v>
                </c:pt>
                <c:pt idx="1789">
                  <c:v>11.85</c:v>
                </c:pt>
                <c:pt idx="1790">
                  <c:v>11.84</c:v>
                </c:pt>
                <c:pt idx="1791">
                  <c:v>11.82</c:v>
                </c:pt>
                <c:pt idx="1792">
                  <c:v>11.87</c:v>
                </c:pt>
                <c:pt idx="1793">
                  <c:v>11.94</c:v>
                </c:pt>
                <c:pt idx="1794">
                  <c:v>12.03</c:v>
                </c:pt>
                <c:pt idx="1795">
                  <c:v>12.17</c:v>
                </c:pt>
                <c:pt idx="1796">
                  <c:v>12.3</c:v>
                </c:pt>
                <c:pt idx="1797">
                  <c:v>12.32</c:v>
                </c:pt>
                <c:pt idx="1798">
                  <c:v>12.32</c:v>
                </c:pt>
                <c:pt idx="1799">
                  <c:v>12.33</c:v>
                </c:pt>
                <c:pt idx="1800">
                  <c:v>12.35</c:v>
                </c:pt>
                <c:pt idx="1801">
                  <c:v>12.38</c:v>
                </c:pt>
                <c:pt idx="1802">
                  <c:v>12.41</c:v>
                </c:pt>
                <c:pt idx="1803">
                  <c:v>12.45</c:v>
                </c:pt>
                <c:pt idx="1804">
                  <c:v>12.51</c:v>
                </c:pt>
                <c:pt idx="1805">
                  <c:v>12.59</c:v>
                </c:pt>
                <c:pt idx="1806">
                  <c:v>12.66</c:v>
                </c:pt>
                <c:pt idx="1807">
                  <c:v>12.67</c:v>
                </c:pt>
                <c:pt idx="1808">
                  <c:v>12.67</c:v>
                </c:pt>
                <c:pt idx="1809">
                  <c:v>12.7</c:v>
                </c:pt>
                <c:pt idx="1810">
                  <c:v>12.75</c:v>
                </c:pt>
                <c:pt idx="1811">
                  <c:v>12.8</c:v>
                </c:pt>
                <c:pt idx="1812">
                  <c:v>12.83</c:v>
                </c:pt>
                <c:pt idx="1813">
                  <c:v>12.86</c:v>
                </c:pt>
                <c:pt idx="1814">
                  <c:v>12.89</c:v>
                </c:pt>
                <c:pt idx="1815">
                  <c:v>12.92</c:v>
                </c:pt>
                <c:pt idx="1816">
                  <c:v>12.93</c:v>
                </c:pt>
                <c:pt idx="1817">
                  <c:v>12.89</c:v>
                </c:pt>
                <c:pt idx="1818">
                  <c:v>12.86</c:v>
                </c:pt>
                <c:pt idx="1819">
                  <c:v>12.87</c:v>
                </c:pt>
                <c:pt idx="1820">
                  <c:v>12.91</c:v>
                </c:pt>
                <c:pt idx="1821">
                  <c:v>12.94</c:v>
                </c:pt>
                <c:pt idx="1822">
                  <c:v>12.98</c:v>
                </c:pt>
                <c:pt idx="1823">
                  <c:v>13.02</c:v>
                </c:pt>
                <c:pt idx="1824">
                  <c:v>13.02</c:v>
                </c:pt>
                <c:pt idx="1825">
                  <c:v>13.03</c:v>
                </c:pt>
                <c:pt idx="1826">
                  <c:v>13.08</c:v>
                </c:pt>
                <c:pt idx="1827">
                  <c:v>13.21</c:v>
                </c:pt>
                <c:pt idx="1828">
                  <c:v>13.34</c:v>
                </c:pt>
                <c:pt idx="1829">
                  <c:v>13.38</c:v>
                </c:pt>
                <c:pt idx="1830">
                  <c:v>13.42</c:v>
                </c:pt>
                <c:pt idx="1831">
                  <c:v>13.36</c:v>
                </c:pt>
                <c:pt idx="1832">
                  <c:v>13.24</c:v>
                </c:pt>
                <c:pt idx="1833">
                  <c:v>13.13</c:v>
                </c:pt>
                <c:pt idx="1834">
                  <c:v>13.17</c:v>
                </c:pt>
                <c:pt idx="1835">
                  <c:v>13.21</c:v>
                </c:pt>
                <c:pt idx="1836">
                  <c:v>13.29</c:v>
                </c:pt>
                <c:pt idx="1837">
                  <c:v>13.38</c:v>
                </c:pt>
                <c:pt idx="1838">
                  <c:v>13.47</c:v>
                </c:pt>
                <c:pt idx="1839">
                  <c:v>13.51</c:v>
                </c:pt>
                <c:pt idx="1840">
                  <c:v>13.55</c:v>
                </c:pt>
                <c:pt idx="1841">
                  <c:v>13.53</c:v>
                </c:pt>
                <c:pt idx="1842">
                  <c:v>13.48</c:v>
                </c:pt>
                <c:pt idx="1843">
                  <c:v>13.45</c:v>
                </c:pt>
                <c:pt idx="1844">
                  <c:v>13.45</c:v>
                </c:pt>
                <c:pt idx="1845">
                  <c:v>13.45</c:v>
                </c:pt>
                <c:pt idx="1846">
                  <c:v>13.49</c:v>
                </c:pt>
                <c:pt idx="1847">
                  <c:v>13.53</c:v>
                </c:pt>
                <c:pt idx="1848">
                  <c:v>13.59</c:v>
                </c:pt>
                <c:pt idx="1849">
                  <c:v>13.68</c:v>
                </c:pt>
                <c:pt idx="1850">
                  <c:v>13.77</c:v>
                </c:pt>
                <c:pt idx="1851">
                  <c:v>13.83</c:v>
                </c:pt>
                <c:pt idx="1852">
                  <c:v>13.88</c:v>
                </c:pt>
                <c:pt idx="1853">
                  <c:v>13.86</c:v>
                </c:pt>
                <c:pt idx="1854">
                  <c:v>13.8</c:v>
                </c:pt>
                <c:pt idx="1855">
                  <c:v>13.73</c:v>
                </c:pt>
                <c:pt idx="1856">
                  <c:v>13.63</c:v>
                </c:pt>
                <c:pt idx="1857">
                  <c:v>13.54</c:v>
                </c:pt>
                <c:pt idx="1858">
                  <c:v>13.61</c:v>
                </c:pt>
                <c:pt idx="1859">
                  <c:v>13.71</c:v>
                </c:pt>
                <c:pt idx="1860">
                  <c:v>13.83</c:v>
                </c:pt>
                <c:pt idx="1861">
                  <c:v>13.96</c:v>
                </c:pt>
                <c:pt idx="1862">
                  <c:v>14.1</c:v>
                </c:pt>
                <c:pt idx="1863">
                  <c:v>14.05</c:v>
                </c:pt>
                <c:pt idx="1864">
                  <c:v>14</c:v>
                </c:pt>
                <c:pt idx="1865">
                  <c:v>13.96</c:v>
                </c:pt>
                <c:pt idx="1866">
                  <c:v>13.91</c:v>
                </c:pt>
                <c:pt idx="1867">
                  <c:v>13.88</c:v>
                </c:pt>
                <c:pt idx="1868">
                  <c:v>13.9</c:v>
                </c:pt>
                <c:pt idx="1869">
                  <c:v>13.92</c:v>
                </c:pt>
                <c:pt idx="1870">
                  <c:v>13.92</c:v>
                </c:pt>
                <c:pt idx="1871">
                  <c:v>13.91</c:v>
                </c:pt>
                <c:pt idx="1872">
                  <c:v>13.89</c:v>
                </c:pt>
                <c:pt idx="1873">
                  <c:v>13.84</c:v>
                </c:pt>
                <c:pt idx="1874">
                  <c:v>13.79</c:v>
                </c:pt>
                <c:pt idx="1875">
                  <c:v>13.8</c:v>
                </c:pt>
                <c:pt idx="1876">
                  <c:v>13.81</c:v>
                </c:pt>
                <c:pt idx="1877">
                  <c:v>13.84</c:v>
                </c:pt>
                <c:pt idx="1878">
                  <c:v>13.88</c:v>
                </c:pt>
                <c:pt idx="1879">
                  <c:v>13.91</c:v>
                </c:pt>
                <c:pt idx="1880">
                  <c:v>13.82</c:v>
                </c:pt>
                <c:pt idx="1881">
                  <c:v>13.73</c:v>
                </c:pt>
                <c:pt idx="1882">
                  <c:v>13.67</c:v>
                </c:pt>
                <c:pt idx="1883">
                  <c:v>13.63</c:v>
                </c:pt>
                <c:pt idx="1884">
                  <c:v>13.58</c:v>
                </c:pt>
                <c:pt idx="1885">
                  <c:v>13.54</c:v>
                </c:pt>
                <c:pt idx="1886">
                  <c:v>13.5</c:v>
                </c:pt>
                <c:pt idx="1887">
                  <c:v>13.48</c:v>
                </c:pt>
                <c:pt idx="1888">
                  <c:v>13.46</c:v>
                </c:pt>
                <c:pt idx="1889">
                  <c:v>13.45</c:v>
                </c:pt>
                <c:pt idx="1890">
                  <c:v>13.45</c:v>
                </c:pt>
                <c:pt idx="1891">
                  <c:v>13.46</c:v>
                </c:pt>
                <c:pt idx="1892">
                  <c:v>13.49</c:v>
                </c:pt>
                <c:pt idx="1893">
                  <c:v>13.51</c:v>
                </c:pt>
                <c:pt idx="1894">
                  <c:v>13.53</c:v>
                </c:pt>
                <c:pt idx="1895">
                  <c:v>13.54</c:v>
                </c:pt>
                <c:pt idx="1896">
                  <c:v>13.5</c:v>
                </c:pt>
                <c:pt idx="1897">
                  <c:v>13.36</c:v>
                </c:pt>
                <c:pt idx="1898">
                  <c:v>13.22</c:v>
                </c:pt>
                <c:pt idx="1899">
                  <c:v>13.16</c:v>
                </c:pt>
                <c:pt idx="1900">
                  <c:v>13.12</c:v>
                </c:pt>
                <c:pt idx="1901">
                  <c:v>13.12</c:v>
                </c:pt>
                <c:pt idx="1902">
                  <c:v>13.17</c:v>
                </c:pt>
                <c:pt idx="1903">
                  <c:v>13.21</c:v>
                </c:pt>
                <c:pt idx="1904">
                  <c:v>13.15</c:v>
                </c:pt>
                <c:pt idx="1905">
                  <c:v>13.09</c:v>
                </c:pt>
                <c:pt idx="1906">
                  <c:v>13.02</c:v>
                </c:pt>
                <c:pt idx="1907">
                  <c:v>12.94</c:v>
                </c:pt>
                <c:pt idx="1908">
                  <c:v>12.88</c:v>
                </c:pt>
                <c:pt idx="1909">
                  <c:v>12.88</c:v>
                </c:pt>
                <c:pt idx="1910">
                  <c:v>12.87</c:v>
                </c:pt>
                <c:pt idx="1911">
                  <c:v>12.81</c:v>
                </c:pt>
                <c:pt idx="1912">
                  <c:v>12.76</c:v>
                </c:pt>
                <c:pt idx="1913">
                  <c:v>12.72</c:v>
                </c:pt>
                <c:pt idx="1914">
                  <c:v>12.7</c:v>
                </c:pt>
                <c:pt idx="1915">
                  <c:v>12.67</c:v>
                </c:pt>
                <c:pt idx="1916">
                  <c:v>12.62</c:v>
                </c:pt>
                <c:pt idx="1917">
                  <c:v>12.57</c:v>
                </c:pt>
                <c:pt idx="1918">
                  <c:v>12.48</c:v>
                </c:pt>
                <c:pt idx="1919">
                  <c:v>12.37</c:v>
                </c:pt>
                <c:pt idx="1920">
                  <c:v>12.31</c:v>
                </c:pt>
                <c:pt idx="1921">
                  <c:v>12.31</c:v>
                </c:pt>
                <c:pt idx="1922">
                  <c:v>12.31</c:v>
                </c:pt>
                <c:pt idx="1923">
                  <c:v>12.36</c:v>
                </c:pt>
                <c:pt idx="1924">
                  <c:v>12.41</c:v>
                </c:pt>
                <c:pt idx="1925">
                  <c:v>12.39</c:v>
                </c:pt>
                <c:pt idx="1926">
                  <c:v>12.32</c:v>
                </c:pt>
                <c:pt idx="1927">
                  <c:v>12.27</c:v>
                </c:pt>
                <c:pt idx="1928">
                  <c:v>12.25</c:v>
                </c:pt>
                <c:pt idx="1929">
                  <c:v>12.23</c:v>
                </c:pt>
                <c:pt idx="1930">
                  <c:v>12.12</c:v>
                </c:pt>
                <c:pt idx="1931">
                  <c:v>12</c:v>
                </c:pt>
                <c:pt idx="1932">
                  <c:v>11.86</c:v>
                </c:pt>
                <c:pt idx="1933">
                  <c:v>11.71</c:v>
                </c:pt>
                <c:pt idx="1934">
                  <c:v>11.6</c:v>
                </c:pt>
                <c:pt idx="1935">
                  <c:v>11.63</c:v>
                </c:pt>
                <c:pt idx="1936">
                  <c:v>11.65</c:v>
                </c:pt>
                <c:pt idx="1937">
                  <c:v>11.66</c:v>
                </c:pt>
                <c:pt idx="1938">
                  <c:v>11.67</c:v>
                </c:pt>
                <c:pt idx="1939">
                  <c:v>11.67</c:v>
                </c:pt>
                <c:pt idx="1940">
                  <c:v>11.66</c:v>
                </c:pt>
                <c:pt idx="1941">
                  <c:v>11.64</c:v>
                </c:pt>
                <c:pt idx="1942">
                  <c:v>11.45</c:v>
                </c:pt>
                <c:pt idx="1943">
                  <c:v>11.26</c:v>
                </c:pt>
                <c:pt idx="1944">
                  <c:v>11.2</c:v>
                </c:pt>
                <c:pt idx="1945">
                  <c:v>11.19</c:v>
                </c:pt>
                <c:pt idx="1946">
                  <c:v>11.24</c:v>
                </c:pt>
                <c:pt idx="1947">
                  <c:v>11.35</c:v>
                </c:pt>
                <c:pt idx="1948">
                  <c:v>11.46</c:v>
                </c:pt>
                <c:pt idx="1949">
                  <c:v>11.38</c:v>
                </c:pt>
                <c:pt idx="1950">
                  <c:v>11.3</c:v>
                </c:pt>
                <c:pt idx="1951">
                  <c:v>11.16</c:v>
                </c:pt>
                <c:pt idx="1952">
                  <c:v>10.98</c:v>
                </c:pt>
                <c:pt idx="1953">
                  <c:v>10.83</c:v>
                </c:pt>
                <c:pt idx="1954">
                  <c:v>10.78</c:v>
                </c:pt>
                <c:pt idx="1955">
                  <c:v>10.73</c:v>
                </c:pt>
                <c:pt idx="1956">
                  <c:v>10.67</c:v>
                </c:pt>
                <c:pt idx="1957">
                  <c:v>10.61</c:v>
                </c:pt>
                <c:pt idx="1958">
                  <c:v>10.59</c:v>
                </c:pt>
                <c:pt idx="1959">
                  <c:v>10.59</c:v>
                </c:pt>
                <c:pt idx="1960">
                  <c:v>10.6</c:v>
                </c:pt>
                <c:pt idx="1961">
                  <c:v>10.61</c:v>
                </c:pt>
                <c:pt idx="1962">
                  <c:v>10.62</c:v>
                </c:pt>
                <c:pt idx="1963">
                  <c:v>10.55</c:v>
                </c:pt>
                <c:pt idx="1964">
                  <c:v>10.46</c:v>
                </c:pt>
                <c:pt idx="1965">
                  <c:v>10.42</c:v>
                </c:pt>
                <c:pt idx="1966">
                  <c:v>10.42</c:v>
                </c:pt>
                <c:pt idx="1967">
                  <c:v>10.43</c:v>
                </c:pt>
                <c:pt idx="1968">
                  <c:v>10.42</c:v>
                </c:pt>
                <c:pt idx="1969">
                  <c:v>10.42</c:v>
                </c:pt>
                <c:pt idx="1970">
                  <c:v>10.36</c:v>
                </c:pt>
                <c:pt idx="1971">
                  <c:v>10.29</c:v>
                </c:pt>
                <c:pt idx="1972">
                  <c:v>10.210000000000001</c:v>
                </c:pt>
                <c:pt idx="1973">
                  <c:v>10.130000000000001</c:v>
                </c:pt>
                <c:pt idx="1974">
                  <c:v>10.06</c:v>
                </c:pt>
                <c:pt idx="1975">
                  <c:v>10.039999999999999</c:v>
                </c:pt>
                <c:pt idx="1976">
                  <c:v>10.02</c:v>
                </c:pt>
                <c:pt idx="1977">
                  <c:v>9.98</c:v>
                </c:pt>
                <c:pt idx="1978">
                  <c:v>9.93</c:v>
                </c:pt>
                <c:pt idx="1979">
                  <c:v>9.86</c:v>
                </c:pt>
                <c:pt idx="1980">
                  <c:v>9.77</c:v>
                </c:pt>
                <c:pt idx="1981">
                  <c:v>9.68</c:v>
                </c:pt>
                <c:pt idx="1982">
                  <c:v>9.57</c:v>
                </c:pt>
                <c:pt idx="1983">
                  <c:v>9.4600000000000026</c:v>
                </c:pt>
                <c:pt idx="1984">
                  <c:v>9.4499999999999993</c:v>
                </c:pt>
                <c:pt idx="1985">
                  <c:v>9.4600000000000026</c:v>
                </c:pt>
                <c:pt idx="1986">
                  <c:v>9.4499999999999993</c:v>
                </c:pt>
                <c:pt idx="1987">
                  <c:v>9.42</c:v>
                </c:pt>
                <c:pt idx="1988">
                  <c:v>9.3700000000000028</c:v>
                </c:pt>
                <c:pt idx="1989">
                  <c:v>9.23</c:v>
                </c:pt>
                <c:pt idx="1990">
                  <c:v>9.08</c:v>
                </c:pt>
                <c:pt idx="1991">
                  <c:v>9.16</c:v>
                </c:pt>
                <c:pt idx="1992">
                  <c:v>9.3000000000000007</c:v>
                </c:pt>
                <c:pt idx="1993">
                  <c:v>9.42</c:v>
                </c:pt>
                <c:pt idx="1994">
                  <c:v>9.51</c:v>
                </c:pt>
                <c:pt idx="1995">
                  <c:v>9.5400000000000009</c:v>
                </c:pt>
                <c:pt idx="1996">
                  <c:v>9.2900000000000009</c:v>
                </c:pt>
                <c:pt idx="1997">
                  <c:v>9.02</c:v>
                </c:pt>
                <c:pt idx="1998">
                  <c:v>8.8800000000000008</c:v>
                </c:pt>
                <c:pt idx="1999">
                  <c:v>8.75</c:v>
                </c:pt>
                <c:pt idx="2000">
                  <c:v>8.7200000000000006</c:v>
                </c:pt>
                <c:pt idx="2001">
                  <c:v>8.8000000000000007</c:v>
                </c:pt>
                <c:pt idx="2002">
                  <c:v>8.8800000000000008</c:v>
                </c:pt>
                <c:pt idx="2003">
                  <c:v>8.93</c:v>
                </c:pt>
                <c:pt idx="2004">
                  <c:v>8.98</c:v>
                </c:pt>
                <c:pt idx="2005">
                  <c:v>8.9700000000000006</c:v>
                </c:pt>
                <c:pt idx="2006">
                  <c:v>8.94</c:v>
                </c:pt>
                <c:pt idx="2007">
                  <c:v>8.86</c:v>
                </c:pt>
                <c:pt idx="2008">
                  <c:v>8.75</c:v>
                </c:pt>
                <c:pt idx="2009">
                  <c:v>8.64</c:v>
                </c:pt>
                <c:pt idx="2010">
                  <c:v>8.5400000000000009</c:v>
                </c:pt>
                <c:pt idx="2011">
                  <c:v>8.44</c:v>
                </c:pt>
                <c:pt idx="2012">
                  <c:v>8.4600000000000026</c:v>
                </c:pt>
                <c:pt idx="2013">
                  <c:v>8.48</c:v>
                </c:pt>
                <c:pt idx="2014">
                  <c:v>8.5500000000000007</c:v>
                </c:pt>
                <c:pt idx="2015">
                  <c:v>8.6300000000000008</c:v>
                </c:pt>
                <c:pt idx="2016">
                  <c:v>8.68</c:v>
                </c:pt>
                <c:pt idx="2017">
                  <c:v>8.64</c:v>
                </c:pt>
                <c:pt idx="2018">
                  <c:v>8.6</c:v>
                </c:pt>
                <c:pt idx="2019">
                  <c:v>8.42</c:v>
                </c:pt>
                <c:pt idx="2020">
                  <c:v>8.24</c:v>
                </c:pt>
                <c:pt idx="2021">
                  <c:v>8.0300000000000011</c:v>
                </c:pt>
                <c:pt idx="2022">
                  <c:v>7.8199999999999976</c:v>
                </c:pt>
                <c:pt idx="2023">
                  <c:v>7.63</c:v>
                </c:pt>
                <c:pt idx="2024">
                  <c:v>7.5</c:v>
                </c:pt>
                <c:pt idx="2025">
                  <c:v>7.39</c:v>
                </c:pt>
                <c:pt idx="2026">
                  <c:v>7.5</c:v>
                </c:pt>
                <c:pt idx="2027">
                  <c:v>7.6099999999999977</c:v>
                </c:pt>
                <c:pt idx="2028">
                  <c:v>7.7</c:v>
                </c:pt>
                <c:pt idx="2029">
                  <c:v>7.78</c:v>
                </c:pt>
                <c:pt idx="2030">
                  <c:v>7.75</c:v>
                </c:pt>
                <c:pt idx="2031">
                  <c:v>7.6</c:v>
                </c:pt>
                <c:pt idx="2032">
                  <c:v>7.43</c:v>
                </c:pt>
                <c:pt idx="2033">
                  <c:v>7.2</c:v>
                </c:pt>
                <c:pt idx="2034">
                  <c:v>6.98</c:v>
                </c:pt>
                <c:pt idx="2035">
                  <c:v>6.92</c:v>
                </c:pt>
                <c:pt idx="2036">
                  <c:v>6.88</c:v>
                </c:pt>
                <c:pt idx="2037">
                  <c:v>6.97</c:v>
                </c:pt>
                <c:pt idx="2038">
                  <c:v>7.1499999999999986</c:v>
                </c:pt>
                <c:pt idx="2039">
                  <c:v>7.29</c:v>
                </c:pt>
                <c:pt idx="2040">
                  <c:v>7.33</c:v>
                </c:pt>
                <c:pt idx="2041">
                  <c:v>7.38</c:v>
                </c:pt>
                <c:pt idx="2042">
                  <c:v>7.49</c:v>
                </c:pt>
                <c:pt idx="2043">
                  <c:v>7.6</c:v>
                </c:pt>
                <c:pt idx="2044">
                  <c:v>7.48</c:v>
                </c:pt>
                <c:pt idx="2045">
                  <c:v>7.27</c:v>
                </c:pt>
                <c:pt idx="2046">
                  <c:v>7.1</c:v>
                </c:pt>
                <c:pt idx="2047">
                  <c:v>7</c:v>
                </c:pt>
                <c:pt idx="2048">
                  <c:v>6.92</c:v>
                </c:pt>
                <c:pt idx="2049">
                  <c:v>6.88</c:v>
                </c:pt>
                <c:pt idx="2050">
                  <c:v>6.84</c:v>
                </c:pt>
                <c:pt idx="2051">
                  <c:v>6.75</c:v>
                </c:pt>
                <c:pt idx="2052">
                  <c:v>6.6499999999999977</c:v>
                </c:pt>
                <c:pt idx="2053">
                  <c:v>6.6</c:v>
                </c:pt>
                <c:pt idx="2054">
                  <c:v>6.58</c:v>
                </c:pt>
                <c:pt idx="2055">
                  <c:v>6.6599999999999957</c:v>
                </c:pt>
                <c:pt idx="2056">
                  <c:v>6.94</c:v>
                </c:pt>
                <c:pt idx="2057">
                  <c:v>7.24</c:v>
                </c:pt>
                <c:pt idx="2058">
                  <c:v>7.31</c:v>
                </c:pt>
                <c:pt idx="2059">
                  <c:v>7.39</c:v>
                </c:pt>
                <c:pt idx="2060">
                  <c:v>7.13</c:v>
                </c:pt>
                <c:pt idx="2061">
                  <c:v>6.76</c:v>
                </c:pt>
                <c:pt idx="2062">
                  <c:v>6.5</c:v>
                </c:pt>
                <c:pt idx="2063">
                  <c:v>6.3599999999999977</c:v>
                </c:pt>
                <c:pt idx="2064">
                  <c:v>6.25</c:v>
                </c:pt>
                <c:pt idx="2065">
                  <c:v>6.27</c:v>
                </c:pt>
                <c:pt idx="2066">
                  <c:v>6.3</c:v>
                </c:pt>
                <c:pt idx="2067">
                  <c:v>6.21</c:v>
                </c:pt>
                <c:pt idx="2068">
                  <c:v>6.1199999999999974</c:v>
                </c:pt>
                <c:pt idx="2069">
                  <c:v>6.22</c:v>
                </c:pt>
                <c:pt idx="2070">
                  <c:v>6.4</c:v>
                </c:pt>
                <c:pt idx="2071">
                  <c:v>6.44</c:v>
                </c:pt>
                <c:pt idx="2072">
                  <c:v>6.29</c:v>
                </c:pt>
                <c:pt idx="2073">
                  <c:v>6.13</c:v>
                </c:pt>
                <c:pt idx="2074">
                  <c:v>5.83</c:v>
                </c:pt>
                <c:pt idx="2075">
                  <c:v>5.55</c:v>
                </c:pt>
                <c:pt idx="2076">
                  <c:v>5.52</c:v>
                </c:pt>
                <c:pt idx="2077">
                  <c:v>5.51</c:v>
                </c:pt>
                <c:pt idx="2078">
                  <c:v>5.59</c:v>
                </c:pt>
                <c:pt idx="2079">
                  <c:v>5.73</c:v>
                </c:pt>
                <c:pt idx="2080">
                  <c:v>5.97</c:v>
                </c:pt>
                <c:pt idx="2081">
                  <c:v>6.42</c:v>
                </c:pt>
                <c:pt idx="2082">
                  <c:v>6.85</c:v>
                </c:pt>
                <c:pt idx="2083">
                  <c:v>6.8599999999999977</c:v>
                </c:pt>
                <c:pt idx="2084">
                  <c:v>6.87</c:v>
                </c:pt>
                <c:pt idx="2085">
                  <c:v>6.37</c:v>
                </c:pt>
                <c:pt idx="2086">
                  <c:v>5.76</c:v>
                </c:pt>
                <c:pt idx="2087">
                  <c:v>5.54</c:v>
                </c:pt>
                <c:pt idx="2088">
                  <c:v>5.58</c:v>
                </c:pt>
                <c:pt idx="2089">
                  <c:v>5.57</c:v>
                </c:pt>
                <c:pt idx="2090">
                  <c:v>5.44</c:v>
                </c:pt>
                <c:pt idx="2091">
                  <c:v>5.29</c:v>
                </c:pt>
                <c:pt idx="2092">
                  <c:v>5</c:v>
                </c:pt>
                <c:pt idx="2093">
                  <c:v>4.6899999999999986</c:v>
                </c:pt>
                <c:pt idx="2094">
                  <c:v>4.7699999999999987</c:v>
                </c:pt>
                <c:pt idx="2095">
                  <c:v>4.9800000000000004</c:v>
                </c:pt>
                <c:pt idx="2096">
                  <c:v>5.48</c:v>
                </c:pt>
                <c:pt idx="2097">
                  <c:v>6.21</c:v>
                </c:pt>
                <c:pt idx="2098">
                  <c:v>6.6599999999999957</c:v>
                </c:pt>
                <c:pt idx="2099">
                  <c:v>6.3</c:v>
                </c:pt>
                <c:pt idx="2100">
                  <c:v>5.95</c:v>
                </c:pt>
                <c:pt idx="2101">
                  <c:v>5.79</c:v>
                </c:pt>
                <c:pt idx="2102">
                  <c:v>5.64</c:v>
                </c:pt>
                <c:pt idx="2103">
                  <c:v>5.74</c:v>
                </c:pt>
                <c:pt idx="2104">
                  <c:v>5.88</c:v>
                </c:pt>
                <c:pt idx="2105">
                  <c:v>5.63</c:v>
                </c:pt>
                <c:pt idx="2106">
                  <c:v>5.17</c:v>
                </c:pt>
                <c:pt idx="2107">
                  <c:v>4.84</c:v>
                </c:pt>
                <c:pt idx="2108">
                  <c:v>4.75</c:v>
                </c:pt>
                <c:pt idx="2109">
                  <c:v>4.6899999999999986</c:v>
                </c:pt>
                <c:pt idx="2110">
                  <c:v>4.83</c:v>
                </c:pt>
                <c:pt idx="2111">
                  <c:v>4.9800000000000004</c:v>
                </c:pt>
                <c:pt idx="2112">
                  <c:v>5.09</c:v>
                </c:pt>
                <c:pt idx="2113">
                  <c:v>5.2</c:v>
                </c:pt>
                <c:pt idx="2114">
                  <c:v>5.01</c:v>
                </c:pt>
                <c:pt idx="2115">
                  <c:v>4.5999999999999996</c:v>
                </c:pt>
                <c:pt idx="2116">
                  <c:v>4.5</c:v>
                </c:pt>
                <c:pt idx="2117">
                  <c:v>4.8899999999999997</c:v>
                </c:pt>
                <c:pt idx="2118">
                  <c:v>5.28</c:v>
                </c:pt>
                <c:pt idx="2119">
                  <c:v>5.5</c:v>
                </c:pt>
                <c:pt idx="2120">
                  <c:v>5.73</c:v>
                </c:pt>
                <c:pt idx="2121">
                  <c:v>5.26</c:v>
                </c:pt>
                <c:pt idx="2122">
                  <c:v>4.68</c:v>
                </c:pt>
                <c:pt idx="2123">
                  <c:v>4.37</c:v>
                </c:pt>
                <c:pt idx="2124">
                  <c:v>4.18</c:v>
                </c:pt>
                <c:pt idx="2125">
                  <c:v>4.25</c:v>
                </c:pt>
                <c:pt idx="2126">
                  <c:v>4.76</c:v>
                </c:pt>
                <c:pt idx="2127">
                  <c:v>5.2</c:v>
                </c:pt>
                <c:pt idx="2128">
                  <c:v>5.21</c:v>
                </c:pt>
                <c:pt idx="2129">
                  <c:v>5.22</c:v>
                </c:pt>
                <c:pt idx="2130">
                  <c:v>5.35</c:v>
                </c:pt>
                <c:pt idx="2131">
                  <c:v>5.5</c:v>
                </c:pt>
                <c:pt idx="2132">
                  <c:v>5.68</c:v>
                </c:pt>
                <c:pt idx="2133">
                  <c:v>5.9</c:v>
                </c:pt>
                <c:pt idx="2134">
                  <c:v>5.94</c:v>
                </c:pt>
                <c:pt idx="2135">
                  <c:v>5.8199999999999976</c:v>
                </c:pt>
                <c:pt idx="2136">
                  <c:v>5.96</c:v>
                </c:pt>
                <c:pt idx="2137">
                  <c:v>6.84</c:v>
                </c:pt>
                <c:pt idx="2138">
                  <c:v>7.79</c:v>
                </c:pt>
                <c:pt idx="2139">
                  <c:v>8.2200000000000006</c:v>
                </c:pt>
                <c:pt idx="2140">
                  <c:v>8.7000000000000011</c:v>
                </c:pt>
                <c:pt idx="2141">
                  <c:v>7.58</c:v>
                </c:pt>
                <c:pt idx="2142">
                  <c:v>6.22</c:v>
                </c:pt>
                <c:pt idx="2143">
                  <c:v>6.3</c:v>
                </c:pt>
                <c:pt idx="2144">
                  <c:v>7.04</c:v>
                </c:pt>
                <c:pt idx="2145">
                  <c:v>7.3199999999999976</c:v>
                </c:pt>
                <c:pt idx="2146">
                  <c:v>7.1199999999999974</c:v>
                </c:pt>
                <c:pt idx="2147">
                  <c:v>6.77</c:v>
                </c:pt>
                <c:pt idx="2148">
                  <c:v>5.85</c:v>
                </c:pt>
                <c:pt idx="2149">
                  <c:v>5.05</c:v>
                </c:pt>
                <c:pt idx="2150">
                  <c:v>4.01</c:v>
                </c:pt>
              </c:numCache>
            </c:numRef>
          </c:yVal>
          <c:smooth val="0"/>
          <c:extLst xmlns:c16r2="http://schemas.microsoft.com/office/drawing/2015/06/chart">
            <c:ext xmlns:c16="http://schemas.microsoft.com/office/drawing/2014/chart" uri="{C3380CC4-5D6E-409C-BE32-E72D297353CC}">
              <c16:uniqueId val="{00000000-36BE-7442-8421-CDF0FE0FB2B2}"/>
            </c:ext>
          </c:extLst>
        </c:ser>
        <c:dLbls>
          <c:showLegendKey val="0"/>
          <c:showVal val="0"/>
          <c:showCatName val="0"/>
          <c:showSerName val="0"/>
          <c:showPercent val="0"/>
          <c:showBubbleSize val="0"/>
        </c:dLbls>
        <c:axId val="30518656"/>
        <c:axId val="63468672"/>
      </c:scatterChart>
      <c:valAx>
        <c:axId val="30518656"/>
        <c:scaling>
          <c:orientation val="minMax"/>
          <c:max val="2500"/>
          <c:min val="3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Wavelenght (nm)</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68672"/>
        <c:crosses val="autoZero"/>
        <c:crossBetween val="midCat"/>
        <c:majorUnit val="250"/>
      </c:valAx>
      <c:valAx>
        <c:axId val="63468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Reflectance</a:t>
                </a:r>
              </a:p>
            </c:rich>
          </c:tx>
          <c:layout/>
          <c:overlay val="0"/>
          <c:spPr>
            <a:noFill/>
            <a:ln>
              <a:noFill/>
            </a:ln>
            <a:effectLst/>
          </c:sp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18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A1F35543-2A86-4A21-A989-07729769A190}" type="datetimeFigureOut">
              <a:rPr lang="en-GB" smtClean="0"/>
              <a:t>13/03/2018</a:t>
            </a:fld>
            <a:endParaRPr lang="en-GB"/>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9CBDED01-2780-4D8D-B2B2-1CF62E33D485}" type="slidenum">
              <a:rPr lang="en-GB" smtClean="0"/>
              <a:t>‹#›</a:t>
            </a:fld>
            <a:endParaRPr lang="en-GB"/>
          </a:p>
        </p:txBody>
      </p:sp>
    </p:spTree>
    <p:extLst>
      <p:ext uri="{BB962C8B-B14F-4D97-AF65-F5344CB8AC3E}">
        <p14:creationId xmlns:p14="http://schemas.microsoft.com/office/powerpoint/2010/main" val="12187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773363"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6203" tIns="43101" rIns="86203" bIns="43101" numCol="1" anchor="t" anchorCtr="0" compatLnSpc="1">
            <a:prstTxWarp prst="textNoShape">
              <a:avLst/>
            </a:prstTxWarp>
          </a:bodyPr>
          <a:lstStyle>
            <a:lvl1pPr defTabSz="862013">
              <a:defRPr sz="1100" smtClean="0"/>
            </a:lvl1pPr>
          </a:lstStyle>
          <a:p>
            <a:pPr>
              <a:defRPr/>
            </a:pPr>
            <a:endParaRPr lang="en-GB"/>
          </a:p>
        </p:txBody>
      </p:sp>
      <p:sp>
        <p:nvSpPr>
          <p:cNvPr id="6147" name="Rectangle 3"/>
          <p:cNvSpPr>
            <a:spLocks noGrp="1" noChangeArrowheads="1"/>
          </p:cNvSpPr>
          <p:nvPr>
            <p:ph type="dt" idx="1"/>
          </p:nvPr>
        </p:nvSpPr>
        <p:spPr bwMode="auto">
          <a:xfrm>
            <a:off x="3627438" y="0"/>
            <a:ext cx="2773362"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6203" tIns="43101" rIns="86203" bIns="43101" numCol="1" anchor="t" anchorCtr="0" compatLnSpc="1">
            <a:prstTxWarp prst="textNoShape">
              <a:avLst/>
            </a:prstTxWarp>
          </a:bodyPr>
          <a:lstStyle>
            <a:lvl1pPr algn="r" defTabSz="862013">
              <a:defRPr sz="1100" smtClean="0"/>
            </a:lvl1pPr>
          </a:lstStyle>
          <a:p>
            <a:pPr>
              <a:defRPr/>
            </a:pPr>
            <a:endParaRPr lang="en-GB"/>
          </a:p>
        </p:txBody>
      </p:sp>
      <p:sp>
        <p:nvSpPr>
          <p:cNvPr id="11268"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54075" y="4125913"/>
            <a:ext cx="4692650" cy="391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6203" tIns="43101" rIns="86203" bIns="4310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8251825"/>
            <a:ext cx="2773363"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6203" tIns="43101" rIns="86203" bIns="43101" numCol="1" anchor="b" anchorCtr="0" compatLnSpc="1">
            <a:prstTxWarp prst="textNoShape">
              <a:avLst/>
            </a:prstTxWarp>
          </a:bodyPr>
          <a:lstStyle>
            <a:lvl1pPr defTabSz="862013">
              <a:defRPr sz="1100" smtClean="0"/>
            </a:lvl1pPr>
          </a:lstStyle>
          <a:p>
            <a:pPr>
              <a:defRPr/>
            </a:pPr>
            <a:endParaRPr lang="en-GB"/>
          </a:p>
        </p:txBody>
      </p:sp>
      <p:sp>
        <p:nvSpPr>
          <p:cNvPr id="6151" name="Rectangle 7"/>
          <p:cNvSpPr>
            <a:spLocks noGrp="1" noChangeArrowheads="1"/>
          </p:cNvSpPr>
          <p:nvPr>
            <p:ph type="sldNum" sz="quarter" idx="5"/>
          </p:nvPr>
        </p:nvSpPr>
        <p:spPr bwMode="auto">
          <a:xfrm>
            <a:off x="3627438" y="8251825"/>
            <a:ext cx="2773362"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6203" tIns="43101" rIns="86203" bIns="43101" numCol="1" anchor="b" anchorCtr="0" compatLnSpc="1">
            <a:prstTxWarp prst="textNoShape">
              <a:avLst/>
            </a:prstTxWarp>
          </a:bodyPr>
          <a:lstStyle>
            <a:lvl1pPr algn="r" defTabSz="862013">
              <a:defRPr sz="1100" smtClean="0"/>
            </a:lvl1pPr>
          </a:lstStyle>
          <a:p>
            <a:pPr>
              <a:defRPr/>
            </a:pPr>
            <a:fld id="{4A7BBAE8-772B-42A2-8879-93FA526C8331}" type="slidenum">
              <a:rPr lang="en-GB"/>
              <a:pPr>
                <a:defRPr/>
              </a:pPr>
              <a:t>‹#›</a:t>
            </a:fld>
            <a:endParaRPr lang="en-GB"/>
          </a:p>
        </p:txBody>
      </p:sp>
    </p:spTree>
    <p:extLst>
      <p:ext uri="{BB962C8B-B14F-4D97-AF65-F5344CB8AC3E}">
        <p14:creationId xmlns:p14="http://schemas.microsoft.com/office/powerpoint/2010/main" val="3763587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Assume same location (Plymouth, UK) and that reflectance doesn’t change (not looking at phenology)</a:t>
            </a:r>
            <a:endParaRPr lang="en-US" dirty="0"/>
          </a:p>
        </p:txBody>
      </p:sp>
      <p:sp>
        <p:nvSpPr>
          <p:cNvPr id="4" name="Slide Number Placeholder 3"/>
          <p:cNvSpPr>
            <a:spLocks noGrp="1"/>
          </p:cNvSpPr>
          <p:nvPr>
            <p:ph type="sldNum" sz="quarter" idx="10"/>
          </p:nvPr>
        </p:nvSpPr>
        <p:spPr/>
        <p:txBody>
          <a:bodyPr/>
          <a:lstStyle/>
          <a:p>
            <a:pPr>
              <a:defRPr/>
            </a:pPr>
            <a:fld id="{4A7BBAE8-772B-42A2-8879-93FA526C8331}" type="slidenum">
              <a:rPr lang="en-GB" smtClean="0"/>
              <a:pPr>
                <a:defRPr/>
              </a:pPr>
              <a:t>6</a:t>
            </a:fld>
            <a:endParaRPr lang="en-GB"/>
          </a:p>
        </p:txBody>
      </p:sp>
    </p:spTree>
    <p:extLst>
      <p:ext uri="{BB962C8B-B14F-4D97-AF65-F5344CB8AC3E}">
        <p14:creationId xmlns:p14="http://schemas.microsoft.com/office/powerpoint/2010/main" val="1061024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hybrid approaches which</a:t>
            </a:r>
            <a:r>
              <a:rPr lang="en-GB" baseline="0" dirty="0"/>
              <a:t> combine RT with empirical line</a:t>
            </a:r>
            <a:endParaRPr lang="en-GB" dirty="0"/>
          </a:p>
        </p:txBody>
      </p:sp>
      <p:sp>
        <p:nvSpPr>
          <p:cNvPr id="4" name="Slide Number Placeholder 3"/>
          <p:cNvSpPr>
            <a:spLocks noGrp="1"/>
          </p:cNvSpPr>
          <p:nvPr>
            <p:ph type="sldNum" sz="quarter" idx="10"/>
          </p:nvPr>
        </p:nvSpPr>
        <p:spPr/>
        <p:txBody>
          <a:bodyPr/>
          <a:lstStyle/>
          <a:p>
            <a:pPr>
              <a:defRPr/>
            </a:pPr>
            <a:fld id="{4A7BBAE8-772B-42A2-8879-93FA526C8331}" type="slidenum">
              <a:rPr lang="en-GB" smtClean="0"/>
              <a:pPr>
                <a:defRPr/>
              </a:pPr>
              <a:t>23</a:t>
            </a:fld>
            <a:endParaRPr lang="en-GB"/>
          </a:p>
        </p:txBody>
      </p:sp>
    </p:spTree>
    <p:extLst>
      <p:ext uri="{BB962C8B-B14F-4D97-AF65-F5344CB8AC3E}">
        <p14:creationId xmlns:p14="http://schemas.microsoft.com/office/powerpoint/2010/main" val="372787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MS PGothic" pitchFamily="34" charset="-128"/>
              </a:defRPr>
            </a:lvl1pPr>
            <a:lvl2pPr marL="672295" indent="-258575" eaLnBrk="0" hangingPunct="0">
              <a:defRPr>
                <a:solidFill>
                  <a:schemeClr val="tx1"/>
                </a:solidFill>
                <a:latin typeface="Arial" pitchFamily="34" charset="0"/>
                <a:ea typeface="MS PGothic" pitchFamily="34" charset="-128"/>
              </a:defRPr>
            </a:lvl2pPr>
            <a:lvl3pPr marL="1034301" indent="-206860" eaLnBrk="0" hangingPunct="0">
              <a:defRPr>
                <a:solidFill>
                  <a:schemeClr val="tx1"/>
                </a:solidFill>
                <a:latin typeface="Arial" pitchFamily="34" charset="0"/>
                <a:ea typeface="MS PGothic" pitchFamily="34" charset="-128"/>
              </a:defRPr>
            </a:lvl3pPr>
            <a:lvl4pPr marL="1448021" indent="-206860" eaLnBrk="0" hangingPunct="0">
              <a:defRPr>
                <a:solidFill>
                  <a:schemeClr val="tx1"/>
                </a:solidFill>
                <a:latin typeface="Arial" pitchFamily="34" charset="0"/>
                <a:ea typeface="MS PGothic" pitchFamily="34" charset="-128"/>
              </a:defRPr>
            </a:lvl4pPr>
            <a:lvl5pPr marL="1861741" indent="-206860" eaLnBrk="0" hangingPunct="0">
              <a:defRPr>
                <a:solidFill>
                  <a:schemeClr val="tx1"/>
                </a:solidFill>
                <a:latin typeface="Arial" pitchFamily="34" charset="0"/>
                <a:ea typeface="MS PGothic" pitchFamily="34" charset="-128"/>
              </a:defRPr>
            </a:lvl5pPr>
            <a:lvl6pPr marL="2275462" indent="-206860" eaLnBrk="0" fontAlgn="base" hangingPunct="0">
              <a:spcBef>
                <a:spcPct val="0"/>
              </a:spcBef>
              <a:spcAft>
                <a:spcPct val="0"/>
              </a:spcAft>
              <a:defRPr>
                <a:solidFill>
                  <a:schemeClr val="tx1"/>
                </a:solidFill>
                <a:latin typeface="Arial" pitchFamily="34" charset="0"/>
                <a:ea typeface="MS PGothic" pitchFamily="34" charset="-128"/>
              </a:defRPr>
            </a:lvl6pPr>
            <a:lvl7pPr marL="2689182" indent="-206860" eaLnBrk="0" fontAlgn="base" hangingPunct="0">
              <a:spcBef>
                <a:spcPct val="0"/>
              </a:spcBef>
              <a:spcAft>
                <a:spcPct val="0"/>
              </a:spcAft>
              <a:defRPr>
                <a:solidFill>
                  <a:schemeClr val="tx1"/>
                </a:solidFill>
                <a:latin typeface="Arial" pitchFamily="34" charset="0"/>
                <a:ea typeface="MS PGothic" pitchFamily="34" charset="-128"/>
              </a:defRPr>
            </a:lvl7pPr>
            <a:lvl8pPr marL="3102902" indent="-206860" eaLnBrk="0" fontAlgn="base" hangingPunct="0">
              <a:spcBef>
                <a:spcPct val="0"/>
              </a:spcBef>
              <a:spcAft>
                <a:spcPct val="0"/>
              </a:spcAft>
              <a:defRPr>
                <a:solidFill>
                  <a:schemeClr val="tx1"/>
                </a:solidFill>
                <a:latin typeface="Arial" pitchFamily="34" charset="0"/>
                <a:ea typeface="MS PGothic" pitchFamily="34" charset="-128"/>
              </a:defRPr>
            </a:lvl8pPr>
            <a:lvl9pPr marL="3516622" indent="-20686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6B1E2D6-5256-4EB8-A038-B14F1111A9FE}" type="slidenum">
              <a:rPr lang="en-GB" smtClean="0"/>
              <a:pPr eaLnBrk="1" hangingPunct="1"/>
              <a:t>24</a:t>
            </a:fld>
            <a:endParaRPr lang="en-GB"/>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GB"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SzPct val="45000"/>
              <a:buFont typeface="Wingdings" charset="2"/>
              <a:buNone/>
            </a:pPr>
            <a:fld id="{5E743EC8-5652-EF49-9C74-C18C6B9C5BBE}" type="slidenum">
              <a:rPr lang="en-GB" altLang="en-US" sz="1400">
                <a:latin typeface="Nimbus Roman No9 L" charset="0"/>
                <a:ea typeface="Arial" charset="0"/>
                <a:cs typeface="Arial" charset="0"/>
              </a:rPr>
              <a:pPr>
                <a:spcBef>
                  <a:spcPct val="0"/>
                </a:spcBef>
                <a:buSzPct val="45000"/>
                <a:buFont typeface="Wingdings" charset="2"/>
                <a:buNone/>
              </a:pPr>
              <a:t>8</a:t>
            </a:fld>
            <a:endParaRPr lang="en-GB" altLang="en-US" sz="1400">
              <a:latin typeface="Nimbus Roman No9 L" charset="0"/>
              <a:ea typeface="Arial" charset="0"/>
              <a:cs typeface="Arial" charset="0"/>
            </a:endParaRPr>
          </a:p>
        </p:txBody>
      </p:sp>
      <p:sp>
        <p:nvSpPr>
          <p:cNvPr id="144387" name="Rectangle 2"/>
          <p:cNvSpPr>
            <a:spLocks noGrp="1" noRot="1" noChangeAspect="1" noChangeArrowheads="1" noTextEdit="1"/>
          </p:cNvSpPr>
          <p:nvPr>
            <p:ph type="sldImg"/>
          </p:nvPr>
        </p:nvSpPr>
        <p:spPr>
          <a:xfrm>
            <a:off x="1371600" y="763588"/>
            <a:ext cx="5029200" cy="3771900"/>
          </a:xfrm>
        </p:spPr>
      </p:sp>
      <p:sp>
        <p:nvSpPr>
          <p:cNvPr id="144388" name="Rectangle 3"/>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73093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SzPct val="45000"/>
              <a:buFont typeface="Wingdings" charset="2"/>
              <a:buNone/>
            </a:pPr>
            <a:fld id="{5E743EC8-5652-EF49-9C74-C18C6B9C5BBE}" type="slidenum">
              <a:rPr lang="en-GB" altLang="en-US" sz="1400">
                <a:latin typeface="Nimbus Roman No9 L" charset="0"/>
                <a:ea typeface="Arial" charset="0"/>
                <a:cs typeface="Arial" charset="0"/>
              </a:rPr>
              <a:pPr>
                <a:spcBef>
                  <a:spcPct val="0"/>
                </a:spcBef>
                <a:buSzPct val="45000"/>
                <a:buFont typeface="Wingdings" charset="2"/>
                <a:buNone/>
              </a:pPr>
              <a:t>9</a:t>
            </a:fld>
            <a:endParaRPr lang="en-GB" altLang="en-US" sz="1400">
              <a:latin typeface="Nimbus Roman No9 L" charset="0"/>
              <a:ea typeface="Arial" charset="0"/>
              <a:cs typeface="Arial" charset="0"/>
            </a:endParaRPr>
          </a:p>
        </p:txBody>
      </p:sp>
      <p:sp>
        <p:nvSpPr>
          <p:cNvPr id="144387" name="Rectangle 2"/>
          <p:cNvSpPr>
            <a:spLocks noGrp="1" noRot="1" noChangeAspect="1" noChangeArrowheads="1" noTextEdit="1"/>
          </p:cNvSpPr>
          <p:nvPr>
            <p:ph type="sldImg"/>
          </p:nvPr>
        </p:nvSpPr>
        <p:spPr>
          <a:xfrm>
            <a:off x="1371600" y="763588"/>
            <a:ext cx="5029200" cy="3771900"/>
          </a:xfrm>
        </p:spPr>
      </p:sp>
      <p:sp>
        <p:nvSpPr>
          <p:cNvPr id="144388" name="Rectangle 3"/>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73093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marL="742950" indent="-28575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marL="11430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marL="16002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marL="2057400" indent="-228600">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SzPct val="45000"/>
              <a:buFont typeface="Wingdings" charset="2"/>
              <a:buNone/>
            </a:pPr>
            <a:fld id="{5E743EC8-5652-EF49-9C74-C18C6B9C5BBE}" type="slidenum">
              <a:rPr lang="en-GB" altLang="en-US" sz="1400">
                <a:latin typeface="Nimbus Roman No9 L" charset="0"/>
                <a:ea typeface="Arial" charset="0"/>
                <a:cs typeface="Arial" charset="0"/>
              </a:rPr>
              <a:pPr>
                <a:spcBef>
                  <a:spcPct val="0"/>
                </a:spcBef>
                <a:buSzPct val="45000"/>
                <a:buFont typeface="Wingdings" charset="2"/>
                <a:buNone/>
              </a:pPr>
              <a:t>10</a:t>
            </a:fld>
            <a:endParaRPr lang="en-GB" altLang="en-US" sz="1400">
              <a:latin typeface="Nimbus Roman No9 L" charset="0"/>
              <a:ea typeface="Arial" charset="0"/>
              <a:cs typeface="Arial" charset="0"/>
            </a:endParaRPr>
          </a:p>
        </p:txBody>
      </p:sp>
      <p:sp>
        <p:nvSpPr>
          <p:cNvPr id="144387" name="Rectangle 2"/>
          <p:cNvSpPr>
            <a:spLocks noGrp="1" noRot="1" noChangeAspect="1" noChangeArrowheads="1" noTextEdit="1"/>
          </p:cNvSpPr>
          <p:nvPr>
            <p:ph type="sldImg"/>
          </p:nvPr>
        </p:nvSpPr>
        <p:spPr>
          <a:xfrm>
            <a:off x="1371600" y="763588"/>
            <a:ext cx="5029200" cy="3771900"/>
          </a:xfrm>
        </p:spPr>
      </p:sp>
      <p:sp>
        <p:nvSpPr>
          <p:cNvPr id="144388" name="Rectangle 3"/>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73093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charset="0"/>
                <a:ea typeface="ＭＳ Ｐゴシック" pitchFamily="-48" charset="-128"/>
                <a:cs typeface="+mn-cs"/>
              </a:rPr>
              <a:t>Definition</a:t>
            </a:r>
          </a:p>
          <a:p>
            <a:r>
              <a:rPr lang="en-US" sz="1200" b="0" i="0" kern="1200" dirty="0">
                <a:solidFill>
                  <a:schemeClr val="tx1"/>
                </a:solidFill>
                <a:effectLst/>
                <a:latin typeface="Arial" charset="0"/>
                <a:ea typeface="ＭＳ Ｐゴシック" pitchFamily="-48" charset="-128"/>
                <a:cs typeface="+mn-cs"/>
              </a:rPr>
              <a:t>"Aerosol Optical Thickness" is the degree to which aerosols prevent the transmission of light by absorption or scattering of light.</a:t>
            </a:r>
            <a:br>
              <a:rPr lang="en-US" sz="1200" b="0" i="0" kern="1200" dirty="0">
                <a:solidFill>
                  <a:schemeClr val="tx1"/>
                </a:solidFill>
                <a:effectLst/>
                <a:latin typeface="Arial" charset="0"/>
                <a:ea typeface="ＭＳ Ｐゴシック" pitchFamily="-48" charset="-128"/>
                <a:cs typeface="+mn-cs"/>
              </a:rPr>
            </a:br>
            <a:r>
              <a:rPr lang="en-US" sz="1200" b="0" i="0" kern="1200" dirty="0">
                <a:solidFill>
                  <a:schemeClr val="tx1"/>
                </a:solidFill>
                <a:effectLst/>
                <a:latin typeface="Arial" charset="0"/>
                <a:ea typeface="ＭＳ Ｐゴシック" pitchFamily="-48" charset="-128"/>
                <a:cs typeface="+mn-cs"/>
              </a:rPr>
              <a:t>The aerosol optical depth or optical thickness (</a:t>
            </a:r>
            <a:r>
              <a:rPr lang="en-US" sz="1200" b="0" i="0" kern="1200" dirty="0" err="1">
                <a:solidFill>
                  <a:schemeClr val="tx1"/>
                </a:solidFill>
                <a:effectLst/>
                <a:latin typeface="Arial" charset="0"/>
                <a:ea typeface="ＭＳ Ｐゴシック" pitchFamily="-48" charset="-128"/>
                <a:cs typeface="+mn-cs"/>
              </a:rPr>
              <a:t>τ</a:t>
            </a:r>
            <a:r>
              <a:rPr lang="en-US" sz="1200" b="0" i="0" kern="1200" dirty="0">
                <a:solidFill>
                  <a:schemeClr val="tx1"/>
                </a:solidFill>
                <a:effectLst/>
                <a:latin typeface="Arial" charset="0"/>
                <a:ea typeface="ＭＳ Ｐゴシック" pitchFamily="-48" charset="-128"/>
                <a:cs typeface="+mn-cs"/>
              </a:rPr>
              <a:t>) is defined as the integrated extinction coefficient over a vertical column of unit cross section. Extinction coefficient is the fractional depletion of radiance per unit path length (also called attenuation especially in reference to radar frequencies). The optical thickness along the vertical direction is also called normal optical thickness (compared to optical thickness along slant path length).</a:t>
            </a:r>
          </a:p>
          <a:p>
            <a:r>
              <a:rPr lang="en-US" dirty="0"/>
              <a:t>https://</a:t>
            </a:r>
            <a:r>
              <a:rPr lang="en-US" dirty="0" err="1"/>
              <a:t>disc.gsfc.nasa.gov</a:t>
            </a:r>
            <a:r>
              <a:rPr lang="en-US" dirty="0"/>
              <a:t>/data-holdings/PIP/</a:t>
            </a:r>
            <a:r>
              <a:rPr lang="en-US" dirty="0" err="1"/>
              <a:t>aerosol_optical_thickness_or_depth.shtml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A7BBAE8-772B-42A2-8879-93FA526C8331}" type="slidenum">
              <a:rPr lang="en-GB" smtClean="0"/>
              <a:pPr>
                <a:defRPr/>
              </a:pPr>
              <a:t>12</a:t>
            </a:fld>
            <a:endParaRPr lang="en-GB"/>
          </a:p>
        </p:txBody>
      </p:sp>
    </p:spTree>
    <p:extLst>
      <p:ext uri="{BB962C8B-B14F-4D97-AF65-F5344CB8AC3E}">
        <p14:creationId xmlns:p14="http://schemas.microsoft.com/office/powerpoint/2010/main" val="138296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7BBAE8-772B-42A2-8879-93FA526C8331}" type="slidenum">
              <a:rPr lang="en-GB" smtClean="0"/>
              <a:pPr>
                <a:defRPr/>
              </a:pPr>
              <a:t>13</a:t>
            </a:fld>
            <a:endParaRPr lang="en-GB"/>
          </a:p>
        </p:txBody>
      </p:sp>
    </p:spTree>
    <p:extLst>
      <p:ext uri="{BB962C8B-B14F-4D97-AF65-F5344CB8AC3E}">
        <p14:creationId xmlns:p14="http://schemas.microsoft.com/office/powerpoint/2010/main" val="231418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hybrid approaches which</a:t>
            </a:r>
            <a:r>
              <a:rPr lang="en-GB" baseline="0" dirty="0"/>
              <a:t> combine RT with empirical line</a:t>
            </a:r>
            <a:endParaRPr lang="en-GB" dirty="0"/>
          </a:p>
        </p:txBody>
      </p:sp>
      <p:sp>
        <p:nvSpPr>
          <p:cNvPr id="4" name="Slide Number Placeholder 3"/>
          <p:cNvSpPr>
            <a:spLocks noGrp="1"/>
          </p:cNvSpPr>
          <p:nvPr>
            <p:ph type="sldNum" sz="quarter" idx="10"/>
          </p:nvPr>
        </p:nvSpPr>
        <p:spPr/>
        <p:txBody>
          <a:bodyPr/>
          <a:lstStyle/>
          <a:p>
            <a:pPr>
              <a:defRPr/>
            </a:pPr>
            <a:fld id="{4A7BBAE8-772B-42A2-8879-93FA526C8331}" type="slidenum">
              <a:rPr lang="en-GB" smtClean="0"/>
              <a:pPr>
                <a:defRPr/>
              </a:pPr>
              <a:t>17</a:t>
            </a:fld>
            <a:endParaRPr lang="en-GB"/>
          </a:p>
        </p:txBody>
      </p:sp>
    </p:spTree>
    <p:extLst>
      <p:ext uri="{BB962C8B-B14F-4D97-AF65-F5344CB8AC3E}">
        <p14:creationId xmlns:p14="http://schemas.microsoft.com/office/powerpoint/2010/main" val="372787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hybrid approaches which</a:t>
            </a:r>
            <a:r>
              <a:rPr lang="en-GB" baseline="0" dirty="0"/>
              <a:t> combine RT with empirical line</a:t>
            </a:r>
            <a:endParaRPr lang="en-GB" dirty="0"/>
          </a:p>
        </p:txBody>
      </p:sp>
      <p:sp>
        <p:nvSpPr>
          <p:cNvPr id="4" name="Slide Number Placeholder 3"/>
          <p:cNvSpPr>
            <a:spLocks noGrp="1"/>
          </p:cNvSpPr>
          <p:nvPr>
            <p:ph type="sldNum" sz="quarter" idx="10"/>
          </p:nvPr>
        </p:nvSpPr>
        <p:spPr/>
        <p:txBody>
          <a:bodyPr/>
          <a:lstStyle/>
          <a:p>
            <a:pPr>
              <a:defRPr/>
            </a:pPr>
            <a:fld id="{4A7BBAE8-772B-42A2-8879-93FA526C8331}" type="slidenum">
              <a:rPr lang="en-GB" smtClean="0"/>
              <a:pPr>
                <a:defRPr/>
              </a:pPr>
              <a:t>18</a:t>
            </a:fld>
            <a:endParaRPr lang="en-GB"/>
          </a:p>
        </p:txBody>
      </p:sp>
    </p:spTree>
    <p:extLst>
      <p:ext uri="{BB962C8B-B14F-4D97-AF65-F5344CB8AC3E}">
        <p14:creationId xmlns:p14="http://schemas.microsoft.com/office/powerpoint/2010/main" val="31035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hybrid approaches which</a:t>
            </a:r>
            <a:r>
              <a:rPr lang="en-GB" baseline="0" dirty="0"/>
              <a:t> combine RT with empirical line</a:t>
            </a:r>
            <a:endParaRPr lang="en-GB" dirty="0"/>
          </a:p>
        </p:txBody>
      </p:sp>
      <p:sp>
        <p:nvSpPr>
          <p:cNvPr id="4" name="Slide Number Placeholder 3"/>
          <p:cNvSpPr>
            <a:spLocks noGrp="1"/>
          </p:cNvSpPr>
          <p:nvPr>
            <p:ph type="sldNum" sz="quarter" idx="10"/>
          </p:nvPr>
        </p:nvSpPr>
        <p:spPr/>
        <p:txBody>
          <a:bodyPr/>
          <a:lstStyle/>
          <a:p>
            <a:pPr>
              <a:defRPr/>
            </a:pPr>
            <a:fld id="{4A7BBAE8-772B-42A2-8879-93FA526C8331}" type="slidenum">
              <a:rPr lang="en-GB" smtClean="0"/>
              <a:pPr>
                <a:defRPr/>
              </a:pPr>
              <a:t>19</a:t>
            </a:fld>
            <a:endParaRPr lang="en-GB"/>
          </a:p>
        </p:txBody>
      </p:sp>
    </p:spTree>
    <p:extLst>
      <p:ext uri="{BB962C8B-B14F-4D97-AF65-F5344CB8AC3E}">
        <p14:creationId xmlns:p14="http://schemas.microsoft.com/office/powerpoint/2010/main" val="328948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29" descr="pml-letterhead-header"/>
          <p:cNvPicPr>
            <a:picLocks noChangeAspect="1" noChangeArrowheads="1"/>
          </p:cNvPicPr>
          <p:nvPr/>
        </p:nvPicPr>
        <p:blipFill>
          <a:blip r:embed="rId2">
            <a:extLst>
              <a:ext uri="{28A0092B-C50C-407E-A947-70E740481C1C}">
                <a14:useLocalDpi xmlns:a14="http://schemas.microsoft.com/office/drawing/2010/main" val="0"/>
              </a:ext>
            </a:extLst>
          </a:blip>
          <a:srcRect l="3069" r="35510"/>
          <a:stretch>
            <a:fillRect/>
          </a:stretch>
        </p:blipFill>
        <p:spPr bwMode="auto">
          <a:xfrm>
            <a:off x="0" y="0"/>
            <a:ext cx="9144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sz="quarter"/>
          </p:nvPr>
        </p:nvSpPr>
        <p:spPr>
          <a:xfrm>
            <a:off x="755576" y="5084763"/>
            <a:ext cx="6408737" cy="792162"/>
          </a:xfrm>
        </p:spPr>
        <p:txBody>
          <a:bodyPr/>
          <a:lstStyle>
            <a:lvl1pPr>
              <a:defRPr/>
            </a:lvl1pPr>
          </a:lstStyle>
          <a:p>
            <a:pPr lvl="0"/>
            <a:r>
              <a:rPr lang="en-US" noProof="0"/>
              <a:t>Click to edit Master title style</a:t>
            </a:r>
            <a:endParaRPr lang="en-GB" noProof="0"/>
          </a:p>
        </p:txBody>
      </p:sp>
      <p:sp>
        <p:nvSpPr>
          <p:cNvPr id="29700" name="Rectangle 4"/>
          <p:cNvSpPr>
            <a:spLocks noGrp="1" noChangeArrowheads="1"/>
          </p:cNvSpPr>
          <p:nvPr>
            <p:ph type="subTitle" sz="quarter" idx="1"/>
          </p:nvPr>
        </p:nvSpPr>
        <p:spPr>
          <a:xfrm>
            <a:off x="755576" y="5897563"/>
            <a:ext cx="6400800" cy="484187"/>
          </a:xfrm>
        </p:spPr>
        <p:txBody>
          <a:bodyPr/>
          <a:lstStyle>
            <a:lvl1pPr marL="0" indent="0">
              <a:buFontTx/>
              <a:buNone/>
              <a:defRPr sz="1600" b="1">
                <a:solidFill>
                  <a:schemeClr val="tx1">
                    <a:lumMod val="65000"/>
                    <a:lumOff val="35000"/>
                  </a:schemeClr>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98909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692696"/>
            <a:ext cx="8569647" cy="532730"/>
          </a:xfrm>
        </p:spPr>
        <p:txBody>
          <a:bodyPr/>
          <a:lstStyle/>
          <a:p>
            <a:r>
              <a:rPr lang="en-US"/>
              <a:t>Click to edit Master title style</a:t>
            </a:r>
            <a:endParaRPr lang="en-GB" dirty="0"/>
          </a:p>
        </p:txBody>
      </p:sp>
      <p:sp>
        <p:nvSpPr>
          <p:cNvPr id="3" name="Content Placeholder 2"/>
          <p:cNvSpPr>
            <a:spLocks noGrp="1"/>
          </p:cNvSpPr>
          <p:nvPr>
            <p:ph idx="1"/>
          </p:nvPr>
        </p:nvSpPr>
        <p:spPr>
          <a:xfrm>
            <a:off x="250825" y="1340768"/>
            <a:ext cx="8569647" cy="5318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792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692696"/>
            <a:ext cx="8497639" cy="5328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250825" y="1269504"/>
            <a:ext cx="4105151" cy="53900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p:cNvSpPr>
            <a:spLocks noGrp="1"/>
          </p:cNvSpPr>
          <p:nvPr>
            <p:ph sz="half" idx="10"/>
          </p:nvPr>
        </p:nvSpPr>
        <p:spPr>
          <a:xfrm>
            <a:off x="4644008" y="1268760"/>
            <a:ext cx="4105151" cy="53900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135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39600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86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91264" cy="532800"/>
          </a:xfrm>
        </p:spPr>
        <p:txBody>
          <a:bodyPr anchor="b"/>
          <a:lstStyle>
            <a:lvl1pPr algn="l">
              <a:defRPr sz="2800" b="1"/>
            </a:lvl1pPr>
          </a:lstStyle>
          <a:p>
            <a:r>
              <a:rPr lang="en-US"/>
              <a:t>Click to edit Master title style</a:t>
            </a:r>
            <a:endParaRPr lang="en-GB" dirty="0"/>
          </a:p>
        </p:txBody>
      </p:sp>
      <p:sp>
        <p:nvSpPr>
          <p:cNvPr id="3" name="Content Placeholder 2"/>
          <p:cNvSpPr>
            <a:spLocks noGrp="1"/>
          </p:cNvSpPr>
          <p:nvPr>
            <p:ph idx="1"/>
          </p:nvPr>
        </p:nvSpPr>
        <p:spPr>
          <a:xfrm>
            <a:off x="3575050" y="1268761"/>
            <a:ext cx="5111750" cy="5112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292975"/>
            <a:ext cx="3008313" cy="50883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553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a:t>Click to edit Master title style</a:t>
            </a:r>
            <a:endParaRPr lang="en-GB" dirty="0"/>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379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465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88424" y="764704"/>
            <a:ext cx="532800"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250825" y="808038"/>
            <a:ext cx="806559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085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ml slide head-3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250825" y="692696"/>
            <a:ext cx="8497639" cy="53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9"/>
          <p:cNvSpPr>
            <a:spLocks noGrp="1" noChangeArrowheads="1"/>
          </p:cNvSpPr>
          <p:nvPr>
            <p:ph type="body" idx="1"/>
          </p:nvPr>
        </p:nvSpPr>
        <p:spPr bwMode="auto">
          <a:xfrm>
            <a:off x="250825" y="1268760"/>
            <a:ext cx="8497639" cy="539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5" r:id="rId3"/>
    <p:sldLayoutId id="2147483677" r:id="rId4"/>
    <p:sldLayoutId id="2147483678" r:id="rId5"/>
    <p:sldLayoutId id="2147483679" r:id="rId6"/>
    <p:sldLayoutId id="2147483680" r:id="rId7"/>
    <p:sldLayoutId id="2147483681" r:id="rId8"/>
    <p:sldLayoutId id="2147483682" r:id="rId9"/>
  </p:sldLayoutIdLst>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ea typeface="ＭＳ Ｐゴシック" pitchFamily="32" charset="-128"/>
        </a:defRPr>
      </a:lvl2pPr>
      <a:lvl3pPr algn="l" rtl="0" eaLnBrk="1" fontAlgn="base" hangingPunct="1">
        <a:spcBef>
          <a:spcPct val="0"/>
        </a:spcBef>
        <a:spcAft>
          <a:spcPct val="0"/>
        </a:spcAft>
        <a:defRPr sz="2800" b="1">
          <a:solidFill>
            <a:schemeClr val="tx2"/>
          </a:solidFill>
          <a:latin typeface="Arial" charset="0"/>
          <a:ea typeface="ＭＳ Ｐゴシック" pitchFamily="32" charset="-128"/>
        </a:defRPr>
      </a:lvl3pPr>
      <a:lvl4pPr algn="l" rtl="0" eaLnBrk="1" fontAlgn="base" hangingPunct="1">
        <a:spcBef>
          <a:spcPct val="0"/>
        </a:spcBef>
        <a:spcAft>
          <a:spcPct val="0"/>
        </a:spcAft>
        <a:defRPr sz="2800" b="1">
          <a:solidFill>
            <a:schemeClr val="tx2"/>
          </a:solidFill>
          <a:latin typeface="Arial" charset="0"/>
          <a:ea typeface="ＭＳ Ｐゴシック" pitchFamily="32" charset="-128"/>
        </a:defRPr>
      </a:lvl4pPr>
      <a:lvl5pPr algn="l" rtl="0" eaLnBrk="1" fontAlgn="base" hangingPunct="1">
        <a:spcBef>
          <a:spcPct val="0"/>
        </a:spcBef>
        <a:spcAft>
          <a:spcPct val="0"/>
        </a:spcAft>
        <a:defRPr sz="2800" b="1">
          <a:solidFill>
            <a:schemeClr val="tx2"/>
          </a:solidFill>
          <a:latin typeface="Arial" charset="0"/>
          <a:ea typeface="ＭＳ Ｐゴシック" pitchFamily="32" charset="-128"/>
        </a:defRPr>
      </a:lvl5pPr>
      <a:lvl6pPr marL="457200" algn="l" rtl="0" eaLnBrk="1" fontAlgn="base" hangingPunct="1">
        <a:spcBef>
          <a:spcPct val="0"/>
        </a:spcBef>
        <a:spcAft>
          <a:spcPct val="0"/>
        </a:spcAft>
        <a:defRPr sz="2800" b="1">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2800" b="1">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2800" b="1">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2800" b="1">
          <a:solidFill>
            <a:schemeClr val="tx2"/>
          </a:solidFill>
          <a:latin typeface="Arial" charset="0"/>
          <a:ea typeface="ＭＳ Ｐゴシック" pitchFamily="32"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www.rese.ch/products/atcor/atcor4/" TargetMode="External"/><Relationship Id="rId2" Type="http://schemas.openxmlformats.org/officeDocument/2006/relationships/hyperlink" Target="https://www.harrisgeospatial.com/docs/FLAASH.html"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github.com/pmlrsg/nerc-arf-atco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github.com/pmlrsg/nerc-arf-atcor"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github.com/pmlrsg/nerc-arf-atco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55576" y="2708920"/>
            <a:ext cx="6408737" cy="792162"/>
          </a:xfrm>
        </p:spPr>
        <p:txBody>
          <a:bodyPr/>
          <a:lstStyle/>
          <a:p>
            <a:r>
              <a:rPr lang="en-GB" dirty="0"/>
              <a:t>Atmospheric Correction</a:t>
            </a:r>
          </a:p>
        </p:txBody>
      </p:sp>
      <p:sp>
        <p:nvSpPr>
          <p:cNvPr id="3" name="Subtitle 2"/>
          <p:cNvSpPr>
            <a:spLocks noGrp="1"/>
          </p:cNvSpPr>
          <p:nvPr>
            <p:ph type="subTitle" sz="quarter" idx="1"/>
          </p:nvPr>
        </p:nvSpPr>
        <p:spPr>
          <a:xfrm>
            <a:off x="755576" y="3573016"/>
            <a:ext cx="6400800" cy="484187"/>
          </a:xfrm>
        </p:spPr>
        <p:txBody>
          <a:bodyPr/>
          <a:lstStyle/>
          <a:p>
            <a:r>
              <a:rPr lang="en-GB" dirty="0"/>
              <a:t>Dan Clewley, NERC-ARF-DAN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5" y="3554957"/>
            <a:ext cx="4355976" cy="3303043"/>
          </a:xfrm>
          <a:prstGeom prst="rect">
            <a:avLst/>
          </a:prstGeo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893" y="6470540"/>
            <a:ext cx="360040" cy="29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1604" y="6444044"/>
            <a:ext cx="2278188" cy="369332"/>
          </a:xfrm>
          <a:prstGeom prst="rect">
            <a:avLst/>
          </a:prstGeom>
          <a:noFill/>
        </p:spPr>
        <p:txBody>
          <a:bodyPr wrap="none" rtlCol="0">
            <a:spAutoFit/>
          </a:bodyPr>
          <a:lstStyle/>
          <a:p>
            <a:r>
              <a:rPr lang="en-GB" sz="1800" dirty="0"/>
              <a:t>@NERC_ARF_DAN</a:t>
            </a:r>
          </a:p>
        </p:txBody>
      </p:sp>
    </p:spTree>
    <p:extLst>
      <p:ext uri="{BB962C8B-B14F-4D97-AF65-F5344CB8AC3E}">
        <p14:creationId xmlns:p14="http://schemas.microsoft.com/office/powerpoint/2010/main" val="1756716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Text Box 6"/>
          <p:cNvSpPr txBox="1">
            <a:spLocks noChangeArrowheads="1"/>
          </p:cNvSpPr>
          <p:nvPr/>
        </p:nvSpPr>
        <p:spPr bwMode="auto">
          <a:xfrm>
            <a:off x="107504" y="1340768"/>
            <a:ext cx="4680520" cy="540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4000"/>
              </a:lnSpc>
              <a:spcAft>
                <a:spcPts val="1425"/>
              </a:spcAft>
              <a:buClr>
                <a:srgbClr val="000000"/>
              </a:buClr>
              <a:buSzPct val="45000"/>
              <a:buFont typeface="Wingdings" charset="2"/>
              <a:buChar char=""/>
              <a:defRPr sz="3200">
                <a:solidFill>
                  <a:srgbClr val="000000"/>
                </a:solidFill>
                <a:latin typeface="Arial" charset="0"/>
              </a:defRPr>
            </a:lvl1pPr>
            <a:lvl2pPr marL="742950" indent="-285750">
              <a:lnSpc>
                <a:spcPct val="124000"/>
              </a:lnSpc>
              <a:spcAft>
                <a:spcPts val="1138"/>
              </a:spcAft>
              <a:buClr>
                <a:srgbClr val="000000"/>
              </a:buClr>
              <a:buSzPct val="75000"/>
              <a:buFont typeface="Symbol" charset="2"/>
              <a:buChar char=""/>
              <a:defRPr sz="2800">
                <a:solidFill>
                  <a:srgbClr val="000000"/>
                </a:solidFill>
                <a:latin typeface="Arial" charset="0"/>
              </a:defRPr>
            </a:lvl2pPr>
            <a:lvl3pPr marL="1143000" indent="-228600">
              <a:lnSpc>
                <a:spcPct val="124000"/>
              </a:lnSpc>
              <a:spcAft>
                <a:spcPts val="850"/>
              </a:spcAft>
              <a:buClr>
                <a:srgbClr val="000000"/>
              </a:buClr>
              <a:buSzPct val="45000"/>
              <a:buFont typeface="Wingdings" charset="2"/>
              <a:buChar char=""/>
              <a:defRPr sz="2400">
                <a:solidFill>
                  <a:srgbClr val="000000"/>
                </a:solidFill>
                <a:latin typeface="Arial" charset="0"/>
              </a:defRPr>
            </a:lvl3pPr>
            <a:lvl4pPr marL="1600200" indent="-228600">
              <a:lnSpc>
                <a:spcPct val="124000"/>
              </a:lnSpc>
              <a:spcAft>
                <a:spcPts val="575"/>
              </a:spcAft>
              <a:buClr>
                <a:srgbClr val="000000"/>
              </a:buClr>
              <a:buSzPct val="75000"/>
              <a:buFont typeface="Symbol" charset="2"/>
              <a:buChar char=""/>
              <a:defRPr sz="2000">
                <a:solidFill>
                  <a:srgbClr val="000000"/>
                </a:solidFill>
                <a:latin typeface="Arial" charset="0"/>
              </a:defRPr>
            </a:lvl4pPr>
            <a:lvl5pPr marL="2057400" indent="-228600">
              <a:lnSpc>
                <a:spcPct val="124000"/>
              </a:lnSpc>
              <a:spcAft>
                <a:spcPts val="288"/>
              </a:spcAft>
              <a:buClr>
                <a:srgbClr val="000000"/>
              </a:buClr>
              <a:buSzPct val="45000"/>
              <a:buFont typeface="Wingdings" charset="2"/>
              <a:buChar char=""/>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9pPr>
          </a:lstStyle>
          <a:p>
            <a:pPr marL="285750" indent="-285750" eaLnBrk="1">
              <a:spcAft>
                <a:spcPct val="0"/>
              </a:spcAft>
            </a:pPr>
            <a:r>
              <a:rPr lang="en-GB" altLang="en-US" sz="1800" dirty="0">
                <a:solidFill>
                  <a:schemeClr val="tx1"/>
                </a:solidFill>
              </a:rPr>
              <a:t>No differences in illumination across the image</a:t>
            </a:r>
          </a:p>
          <a:p>
            <a:pPr marL="1028700" lvl="1" eaLnBrk="1">
              <a:spcAft>
                <a:spcPct val="0"/>
              </a:spcAft>
            </a:pPr>
            <a:r>
              <a:rPr lang="en-GB" altLang="en-US" sz="1050" dirty="0">
                <a:solidFill>
                  <a:schemeClr val="tx1"/>
                </a:solidFill>
              </a:rPr>
              <a:t>changes in radiance due to cloud shadowing or topography would be ignored</a:t>
            </a:r>
          </a:p>
          <a:p>
            <a:pPr marL="171450" indent="-171450" eaLnBrk="1">
              <a:spcAft>
                <a:spcPct val="0"/>
              </a:spcAft>
            </a:pPr>
            <a:endParaRPr lang="en-GB" altLang="en-US" sz="1100" dirty="0">
              <a:solidFill>
                <a:schemeClr val="tx1"/>
              </a:solidFill>
            </a:endParaRPr>
          </a:p>
          <a:p>
            <a:pPr marL="285750" indent="-285750" eaLnBrk="1">
              <a:spcAft>
                <a:spcPct val="0"/>
              </a:spcAft>
            </a:pPr>
            <a:r>
              <a:rPr lang="en-GB" altLang="en-US" sz="1800" dirty="0">
                <a:solidFill>
                  <a:schemeClr val="tx1"/>
                </a:solidFill>
              </a:rPr>
              <a:t>The effects of the atmosphere are uniform across the image.</a:t>
            </a:r>
          </a:p>
          <a:p>
            <a:pPr marL="1028700" lvl="1" eaLnBrk="1">
              <a:spcAft>
                <a:spcPct val="0"/>
              </a:spcAft>
            </a:pPr>
            <a:r>
              <a:rPr lang="en-GB" altLang="en-US" sz="1050" dirty="0">
                <a:solidFill>
                  <a:schemeClr val="tx1"/>
                </a:solidFill>
              </a:rPr>
              <a:t>However, atmospheric constituents, especially water vapour, can vary greatly over short distances (Gao </a:t>
            </a:r>
            <a:r>
              <a:rPr lang="en-GB" altLang="en-US" sz="1050" i="1" dirty="0">
                <a:solidFill>
                  <a:schemeClr val="tx1"/>
                </a:solidFill>
              </a:rPr>
              <a:t>et al. </a:t>
            </a:r>
            <a:r>
              <a:rPr lang="en-GB" altLang="en-US" sz="1050" dirty="0">
                <a:solidFill>
                  <a:schemeClr val="tx1"/>
                </a:solidFill>
              </a:rPr>
              <a:t>1991). NB: flat terrain.</a:t>
            </a:r>
          </a:p>
          <a:p>
            <a:pPr marL="285750" indent="-285750" eaLnBrk="1">
              <a:spcAft>
                <a:spcPct val="0"/>
              </a:spcAft>
            </a:pPr>
            <a:endParaRPr lang="en-GB" altLang="en-US" sz="1600" dirty="0">
              <a:solidFill>
                <a:schemeClr val="tx1"/>
              </a:solidFill>
            </a:endParaRPr>
          </a:p>
          <a:p>
            <a:pPr marL="285750" indent="-285750" eaLnBrk="1">
              <a:spcAft>
                <a:spcPct val="0"/>
              </a:spcAft>
            </a:pPr>
            <a:r>
              <a:rPr lang="en-GB" altLang="en-US" sz="1800" dirty="0">
                <a:solidFill>
                  <a:schemeClr val="tx1"/>
                </a:solidFill>
              </a:rPr>
              <a:t>The Earth’s surface consists of </a:t>
            </a:r>
            <a:r>
              <a:rPr lang="en-GB" altLang="en-US" sz="1800" dirty="0" err="1">
                <a:solidFill>
                  <a:schemeClr val="tx1"/>
                </a:solidFill>
              </a:rPr>
              <a:t>Lambertian</a:t>
            </a:r>
            <a:r>
              <a:rPr lang="en-GB" altLang="en-US" sz="1800" dirty="0">
                <a:solidFill>
                  <a:schemeClr val="tx1"/>
                </a:solidFill>
              </a:rPr>
              <a:t> reflectors</a:t>
            </a:r>
          </a:p>
          <a:p>
            <a:pPr marL="1028700" lvl="1" eaLnBrk="1">
              <a:spcAft>
                <a:spcPct val="0"/>
              </a:spcAft>
            </a:pPr>
            <a:r>
              <a:rPr lang="en-GB" altLang="en-US" sz="1050" dirty="0">
                <a:solidFill>
                  <a:schemeClr val="tx1"/>
                </a:solidFill>
              </a:rPr>
              <a:t>But most surfaces have bi-directional reflectance properties (Silva 1978).</a:t>
            </a:r>
          </a:p>
          <a:p>
            <a:pPr marL="171450" indent="-171450" eaLnBrk="1">
              <a:spcAft>
                <a:spcPct val="0"/>
              </a:spcAft>
            </a:pPr>
            <a:endParaRPr lang="en-GB" altLang="en-US" sz="1100" dirty="0">
              <a:solidFill>
                <a:schemeClr val="tx1"/>
              </a:solidFill>
            </a:endParaRPr>
          </a:p>
          <a:p>
            <a:pPr marL="285750" indent="-285750" eaLnBrk="1">
              <a:spcAft>
                <a:spcPct val="0"/>
              </a:spcAft>
            </a:pPr>
            <a:r>
              <a:rPr lang="en-GB" altLang="en-US" sz="1800" dirty="0">
                <a:solidFill>
                  <a:schemeClr val="tx1"/>
                </a:solidFill>
              </a:rPr>
              <a:t>Areas of homogeneous reflectance </a:t>
            </a:r>
          </a:p>
          <a:p>
            <a:pPr marL="1028700" lvl="1" eaLnBrk="1">
              <a:spcAft>
                <a:spcPct val="0"/>
              </a:spcAft>
            </a:pPr>
            <a:r>
              <a:rPr lang="en-GB" altLang="en-US" sz="1050" dirty="0">
                <a:solidFill>
                  <a:schemeClr val="tx1"/>
                </a:solidFill>
              </a:rPr>
              <a:t>Of sufficient size to account for the Point Spread Function.</a:t>
            </a:r>
          </a:p>
          <a:p>
            <a:pPr eaLnBrk="1">
              <a:spcAft>
                <a:spcPct val="0"/>
              </a:spcAft>
              <a:buFont typeface="Wingdings" pitchFamily="2" charset="2"/>
              <a:buNone/>
            </a:pPr>
            <a:r>
              <a:rPr lang="en-GB" altLang="en-US" sz="1800" dirty="0">
                <a:solidFill>
                  <a:schemeClr val="tx1"/>
                </a:solidFill>
              </a:rPr>
              <a:t>  </a:t>
            </a:r>
            <a:endParaRPr lang="en-GB" altLang="en-US" sz="1800" i="1" dirty="0">
              <a:solidFill>
                <a:schemeClr val="tx1"/>
              </a:solidFill>
            </a:endParaRPr>
          </a:p>
          <a:p>
            <a:pPr eaLnBrk="1">
              <a:spcAft>
                <a:spcPct val="0"/>
              </a:spcAft>
              <a:buFont typeface="Wingdings" pitchFamily="2" charset="2"/>
              <a:buNone/>
            </a:pPr>
            <a:endParaRPr lang="en-GB" altLang="en-US" sz="100" i="1" dirty="0">
              <a:solidFill>
                <a:schemeClr val="tx1"/>
              </a:solidFill>
            </a:endParaRPr>
          </a:p>
          <a:p>
            <a:pPr marL="171450" indent="-171450" eaLnBrk="1">
              <a:spcAft>
                <a:spcPct val="0"/>
              </a:spcAft>
            </a:pPr>
            <a:endParaRPr lang="en-GB" altLang="en-US" sz="100" i="1" dirty="0">
              <a:solidFill>
                <a:schemeClr val="tx1"/>
              </a:solidFill>
            </a:endParaRPr>
          </a:p>
        </p:txBody>
      </p:sp>
      <p:sp>
        <p:nvSpPr>
          <p:cNvPr id="143365" name="Rectangle 4"/>
          <p:cNvSpPr>
            <a:spLocks noChangeArrowheads="1"/>
          </p:cNvSpPr>
          <p:nvPr/>
        </p:nvSpPr>
        <p:spPr bwMode="auto">
          <a:xfrm>
            <a:off x="179512" y="764704"/>
            <a:ext cx="8295840" cy="6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431800" indent="-323850">
              <a:lnSpc>
                <a:spcPct val="124000"/>
              </a:lnSpc>
              <a:spcAft>
                <a:spcPts val="1425"/>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defRPr>
            </a:lvl1pPr>
            <a:lvl2pPr marL="742950" indent="-285750">
              <a:lnSpc>
                <a:spcPct val="124000"/>
              </a:lnSpc>
              <a:spcAft>
                <a:spcPts val="1138"/>
              </a:spcAft>
              <a:buClr>
                <a:srgbClr val="00000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defRPr>
            </a:lvl2pPr>
            <a:lvl3pPr marL="1143000" indent="-228600">
              <a:lnSpc>
                <a:spcPct val="124000"/>
              </a:lnSpc>
              <a:spcAft>
                <a:spcPts val="850"/>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defRPr>
            </a:lvl3pPr>
            <a:lvl4pPr marL="1600200" indent="-228600">
              <a:lnSpc>
                <a:spcPct val="124000"/>
              </a:lnSpc>
              <a:spcAft>
                <a:spcPts val="575"/>
              </a:spcAft>
              <a:buClr>
                <a:srgbClr val="00000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4pPr>
            <a:lvl5pPr marL="2057400" indent="-228600">
              <a:lnSpc>
                <a:spcPct val="124000"/>
              </a:lnSpc>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9pPr>
          </a:lstStyle>
          <a:p>
            <a:pPr eaLnBrk="1" hangingPunct="1">
              <a:lnSpc>
                <a:spcPct val="104000"/>
              </a:lnSpc>
              <a:spcAft>
                <a:spcPct val="0"/>
              </a:spcAft>
              <a:buFontTx/>
              <a:buNone/>
            </a:pPr>
            <a:r>
              <a:rPr lang="en-GB" altLang="en-US" sz="2800" b="1" dirty="0">
                <a:solidFill>
                  <a:schemeClr val="tx2"/>
                </a:solidFill>
                <a:latin typeface="+mj-lt"/>
                <a:ea typeface="+mj-ea"/>
                <a:cs typeface="+mj-cs"/>
              </a:rPr>
              <a:t>Empirical Line Calibration - Assumptions</a:t>
            </a:r>
          </a:p>
        </p:txBody>
      </p:sp>
      <p:sp>
        <p:nvSpPr>
          <p:cNvPr id="6" name="Text Box 8"/>
          <p:cNvSpPr txBox="1">
            <a:spLocks noChangeArrowheads="1"/>
          </p:cNvSpPr>
          <p:nvPr/>
        </p:nvSpPr>
        <p:spPr bwMode="auto">
          <a:xfrm>
            <a:off x="-30510" y="6453336"/>
            <a:ext cx="3599342"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4000"/>
              </a:lnSpc>
              <a:spcAft>
                <a:spcPts val="1425"/>
              </a:spcAft>
              <a:buClr>
                <a:srgbClr val="000000"/>
              </a:buClr>
              <a:buSzPct val="45000"/>
              <a:buFont typeface="Wingdings" pitchFamily="2" charset="2"/>
              <a:buChar char=""/>
              <a:defRPr sz="3200">
                <a:solidFill>
                  <a:srgbClr val="000000"/>
                </a:solidFill>
                <a:latin typeface="Arial" charset="0"/>
              </a:defRPr>
            </a:lvl1pPr>
            <a:lvl2pPr marL="742950" indent="-285750">
              <a:lnSpc>
                <a:spcPct val="124000"/>
              </a:lnSpc>
              <a:spcAft>
                <a:spcPts val="1138"/>
              </a:spcAft>
              <a:buClr>
                <a:srgbClr val="000000"/>
              </a:buClr>
              <a:buSzPct val="75000"/>
              <a:buFont typeface="Symbol" pitchFamily="18" charset="2"/>
              <a:buChar char=""/>
              <a:defRPr sz="2800">
                <a:solidFill>
                  <a:srgbClr val="000000"/>
                </a:solidFill>
                <a:latin typeface="Arial" charset="0"/>
              </a:defRPr>
            </a:lvl2pPr>
            <a:lvl3pPr marL="1143000" indent="-228600">
              <a:lnSpc>
                <a:spcPct val="124000"/>
              </a:lnSpc>
              <a:spcAft>
                <a:spcPts val="850"/>
              </a:spcAft>
              <a:buClr>
                <a:srgbClr val="000000"/>
              </a:buClr>
              <a:buSzPct val="45000"/>
              <a:buFont typeface="Wingdings" pitchFamily="2" charset="2"/>
              <a:buChar char=""/>
              <a:defRPr sz="2400">
                <a:solidFill>
                  <a:srgbClr val="000000"/>
                </a:solidFill>
                <a:latin typeface="Arial" charset="0"/>
              </a:defRPr>
            </a:lvl3pPr>
            <a:lvl4pPr marL="1600200" indent="-228600">
              <a:lnSpc>
                <a:spcPct val="124000"/>
              </a:lnSpc>
              <a:spcAft>
                <a:spcPts val="575"/>
              </a:spcAft>
              <a:buClr>
                <a:srgbClr val="000000"/>
              </a:buClr>
              <a:buSzPct val="75000"/>
              <a:buFont typeface="Symbol" pitchFamily="18" charset="2"/>
              <a:buChar char=""/>
              <a:defRPr sz="2000">
                <a:solidFill>
                  <a:srgbClr val="000000"/>
                </a:solidFill>
                <a:latin typeface="Arial" charset="0"/>
              </a:defRPr>
            </a:lvl4pPr>
            <a:lvl5pPr marL="2057400" indent="-228600">
              <a:lnSpc>
                <a:spcPct val="124000"/>
              </a:lnSpc>
              <a:spcAft>
                <a:spcPts val="288"/>
              </a:spcAft>
              <a:buClr>
                <a:srgbClr val="000000"/>
              </a:buClr>
              <a:buSzPct val="45000"/>
              <a:buFont typeface="Wingdings" pitchFamily="2" charset="2"/>
              <a:buChar char=""/>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9pPr>
          </a:lstStyle>
          <a:p>
            <a:pPr algn="ctr" eaLnBrk="1">
              <a:spcBef>
                <a:spcPct val="50000"/>
              </a:spcBef>
              <a:spcAft>
                <a:spcPct val="0"/>
              </a:spcAft>
              <a:buFont typeface="Wingdings" pitchFamily="2" charset="2"/>
              <a:buNone/>
            </a:pPr>
            <a:r>
              <a:rPr lang="en-GB" altLang="en-US" sz="1600" dirty="0">
                <a:solidFill>
                  <a:schemeClr val="tx1"/>
                </a:solidFill>
              </a:rPr>
              <a:t>Source Gary Llewellyn, NERC-ARF</a:t>
            </a:r>
          </a:p>
        </p:txBody>
      </p:sp>
      <p:pic>
        <p:nvPicPr>
          <p:cNvPr id="11" name="Picture 2" descr="U:\Documents\NERC-ARF\Workshops\NERC-ARF_training_2017\presentations\figures\nerc-arf-2010_154_targets.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49" r="24178"/>
          <a:stretch/>
        </p:blipFill>
        <p:spPr bwMode="auto">
          <a:xfrm>
            <a:off x="4989128" y="1453322"/>
            <a:ext cx="3543312" cy="5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935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64704"/>
            <a:ext cx="8569647" cy="532730"/>
          </a:xfrm>
        </p:spPr>
        <p:txBody>
          <a:bodyPr/>
          <a:lstStyle/>
          <a:p>
            <a:pPr lvl="1"/>
            <a:r>
              <a:rPr lang="en-GB" dirty="0"/>
              <a:t>Radiative Transfer (RT) models</a:t>
            </a:r>
          </a:p>
        </p:txBody>
      </p:sp>
      <p:sp>
        <p:nvSpPr>
          <p:cNvPr id="3" name="Content Placeholder 2"/>
          <p:cNvSpPr>
            <a:spLocks noGrp="1"/>
          </p:cNvSpPr>
          <p:nvPr>
            <p:ph idx="1"/>
          </p:nvPr>
        </p:nvSpPr>
        <p:spPr>
          <a:xfrm>
            <a:off x="250825" y="1484784"/>
            <a:ext cx="4393183" cy="4886747"/>
          </a:xfrm>
        </p:spPr>
        <p:txBody>
          <a:bodyPr/>
          <a:lstStyle/>
          <a:p>
            <a:r>
              <a:rPr lang="en-GB" dirty="0"/>
              <a:t>Create a model of the atmosphere and use this to estimate absorption and scattering within the atmosphere</a:t>
            </a:r>
          </a:p>
          <a:p>
            <a:r>
              <a:rPr lang="en-GB" dirty="0"/>
              <a:t>Examples are MODTRAN and 6S</a:t>
            </a:r>
          </a:p>
          <a:p>
            <a:r>
              <a:rPr lang="en-GB" dirty="0"/>
              <a:t>Require a number of input parameters:</a:t>
            </a:r>
          </a:p>
          <a:p>
            <a:pPr lvl="1"/>
            <a:r>
              <a:rPr lang="en-GB" dirty="0"/>
              <a:t>Aerosol type</a:t>
            </a:r>
          </a:p>
          <a:p>
            <a:pPr lvl="1"/>
            <a:r>
              <a:rPr lang="en-GB" dirty="0"/>
              <a:t>Aerosol optical thickness</a:t>
            </a:r>
          </a:p>
          <a:p>
            <a:pPr lvl="1"/>
            <a:r>
              <a:rPr lang="en-GB" dirty="0"/>
              <a:t>Water vapour</a:t>
            </a:r>
          </a:p>
          <a:p>
            <a:r>
              <a:rPr lang="en-GB" dirty="0"/>
              <a:t>Will cover in practical session</a:t>
            </a:r>
          </a:p>
        </p:txBody>
      </p:sp>
      <p:sp>
        <p:nvSpPr>
          <p:cNvPr id="4" name="TextBox 3"/>
          <p:cNvSpPr txBox="1"/>
          <p:nvPr/>
        </p:nvSpPr>
        <p:spPr>
          <a:xfrm>
            <a:off x="4879198" y="4882371"/>
            <a:ext cx="4140877" cy="261610"/>
          </a:xfrm>
          <a:prstGeom prst="rect">
            <a:avLst/>
          </a:prstGeom>
          <a:noFill/>
        </p:spPr>
        <p:txBody>
          <a:bodyPr wrap="none" rtlCol="0">
            <a:spAutoFit/>
          </a:bodyPr>
          <a:lstStyle/>
          <a:p>
            <a:r>
              <a:rPr lang="en-GB" sz="1100" dirty="0"/>
              <a:t>Example of ground spectra with atmosphere modelled using 6S</a:t>
            </a:r>
          </a:p>
        </p:txBody>
      </p:sp>
      <p:grpSp>
        <p:nvGrpSpPr>
          <p:cNvPr id="6" name="Group 5"/>
          <p:cNvGrpSpPr/>
          <p:nvPr/>
        </p:nvGrpSpPr>
        <p:grpSpPr>
          <a:xfrm>
            <a:off x="4779268" y="1268760"/>
            <a:ext cx="4320480" cy="3383260"/>
            <a:chOff x="4779268" y="1268760"/>
            <a:chExt cx="4320480" cy="3383260"/>
          </a:xfrm>
        </p:grpSpPr>
        <p:pic>
          <p:nvPicPr>
            <p:cNvPr id="1026" name="Picture 2" descr="U:\Documents\NERC-ARF\Workshops\NERC-DTP\f219b071b_fenix_vs_t4_quarry_me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268" y="1411660"/>
              <a:ext cx="432048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5292080" y="1268760"/>
              <a:ext cx="3528392" cy="432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32" charset="-128"/>
              </a:endParaRPr>
            </a:p>
          </p:txBody>
        </p:sp>
      </p:grpSp>
    </p:spTree>
    <p:extLst>
      <p:ext uri="{BB962C8B-B14F-4D97-AF65-F5344CB8AC3E}">
        <p14:creationId xmlns:p14="http://schemas.microsoft.com/office/powerpoint/2010/main" val="183348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 y="692696"/>
            <a:ext cx="8785671" cy="532730"/>
          </a:xfrm>
        </p:spPr>
        <p:txBody>
          <a:bodyPr/>
          <a:lstStyle/>
          <a:p>
            <a:r>
              <a:rPr lang="en-GB" dirty="0"/>
              <a:t>RT modelling - Aerosol optical thickness data</a:t>
            </a:r>
          </a:p>
        </p:txBody>
      </p:sp>
      <p:sp>
        <p:nvSpPr>
          <p:cNvPr id="4" name="Content Placeholder 2"/>
          <p:cNvSpPr>
            <a:spLocks noGrp="1"/>
          </p:cNvSpPr>
          <p:nvPr>
            <p:ph idx="1"/>
          </p:nvPr>
        </p:nvSpPr>
        <p:spPr>
          <a:xfrm>
            <a:off x="250825" y="1323122"/>
            <a:ext cx="5185271" cy="5048410"/>
          </a:xfrm>
        </p:spPr>
        <p:txBody>
          <a:bodyPr/>
          <a:lstStyle/>
          <a:p>
            <a:r>
              <a:rPr lang="en-GB" dirty="0"/>
              <a:t>Derive from image data:</a:t>
            </a:r>
          </a:p>
          <a:p>
            <a:pPr lvl="1"/>
            <a:r>
              <a:rPr lang="en-GB" dirty="0"/>
              <a:t>ATCOR AOT retrieval based on Dense Dark Vegetation (DDV)</a:t>
            </a:r>
          </a:p>
          <a:p>
            <a:pPr lvl="1"/>
            <a:endParaRPr lang="en-GB" dirty="0"/>
          </a:p>
          <a:p>
            <a:r>
              <a:rPr lang="en-GB" dirty="0"/>
              <a:t>Measure</a:t>
            </a:r>
          </a:p>
          <a:p>
            <a:pPr lvl="1"/>
            <a:r>
              <a:rPr lang="en-GB" dirty="0"/>
              <a:t>FSF sun photometer (recommended)</a:t>
            </a:r>
          </a:p>
          <a:p>
            <a:pPr lvl="1"/>
            <a:endParaRPr lang="en-GB" dirty="0"/>
          </a:p>
          <a:p>
            <a:r>
              <a:rPr lang="en-GB" dirty="0"/>
              <a:t>External data</a:t>
            </a:r>
          </a:p>
          <a:p>
            <a:pPr lvl="1"/>
            <a:r>
              <a:rPr lang="en-GB" dirty="0"/>
              <a:t>AERONET</a:t>
            </a:r>
          </a:p>
          <a:p>
            <a:pPr lvl="1"/>
            <a:endParaRPr lang="en-GB" dirty="0"/>
          </a:p>
          <a:p>
            <a:r>
              <a:rPr lang="en-GB" dirty="0"/>
              <a:t>Derive from image and validate</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91677" y="1700808"/>
            <a:ext cx="2879812" cy="2159859"/>
          </a:xfrm>
          <a:prstGeom prst="roundRect">
            <a:avLst>
              <a:gd name="adj" fmla="val 0"/>
            </a:avLst>
          </a:prstGeom>
          <a:solidFill>
            <a:srgbClr val="FFFFFF">
              <a:shade val="85000"/>
            </a:srgbClr>
          </a:solidFill>
          <a:ln>
            <a:solidFill>
              <a:schemeClr val="tx1"/>
            </a:solidFill>
          </a:ln>
          <a:effectLst/>
        </p:spPr>
      </p:pic>
      <p:sp>
        <p:nvSpPr>
          <p:cNvPr id="6" name="Rectangle 5"/>
          <p:cNvSpPr/>
          <p:nvPr/>
        </p:nvSpPr>
        <p:spPr>
          <a:xfrm>
            <a:off x="3705422" y="6488668"/>
            <a:ext cx="5472608" cy="369332"/>
          </a:xfrm>
          <a:prstGeom prst="rect">
            <a:avLst/>
          </a:prstGeom>
        </p:spPr>
        <p:txBody>
          <a:bodyPr wrap="square">
            <a:spAutoFit/>
          </a:bodyPr>
          <a:lstStyle/>
          <a:p>
            <a:r>
              <a:rPr lang="en-US" sz="1800" dirty="0"/>
              <a:t>Chris MacLellan, NERC Field Spectroscopy Facility</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91677" y="4085108"/>
            <a:ext cx="2972436" cy="2305865"/>
          </a:xfrm>
          <a:prstGeom prst="rect">
            <a:avLst/>
          </a:prstGeom>
          <a:ln>
            <a:solidFill>
              <a:schemeClr val="tx1"/>
            </a:solidFill>
          </a:ln>
        </p:spPr>
      </p:pic>
    </p:spTree>
    <p:extLst>
      <p:ext uri="{BB962C8B-B14F-4D97-AF65-F5344CB8AC3E}">
        <p14:creationId xmlns:p14="http://schemas.microsoft.com/office/powerpoint/2010/main" val="110314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880046"/>
            <a:ext cx="8785671" cy="532730"/>
          </a:xfrm>
        </p:spPr>
        <p:txBody>
          <a:bodyPr/>
          <a:lstStyle/>
          <a:p>
            <a:pPr lvl="1"/>
            <a:r>
              <a:rPr lang="en-GB" dirty="0"/>
              <a:t>RT modelling </a:t>
            </a:r>
            <a:r>
              <a:rPr lang="mr-IN" dirty="0"/>
              <a:t>–</a:t>
            </a:r>
            <a:r>
              <a:rPr lang="en-GB" dirty="0"/>
              <a:t> platform and instrument characteristics</a:t>
            </a:r>
          </a:p>
        </p:txBody>
      </p:sp>
      <p:sp>
        <p:nvSpPr>
          <p:cNvPr id="3" name="Content Placeholder 2"/>
          <p:cNvSpPr>
            <a:spLocks noGrp="1"/>
          </p:cNvSpPr>
          <p:nvPr>
            <p:ph idx="1"/>
          </p:nvPr>
        </p:nvSpPr>
        <p:spPr>
          <a:xfrm>
            <a:off x="250825" y="1772816"/>
            <a:ext cx="4465191" cy="4824536"/>
          </a:xfrm>
        </p:spPr>
        <p:txBody>
          <a:bodyPr/>
          <a:lstStyle/>
          <a:p>
            <a:r>
              <a:rPr lang="en-GB" dirty="0"/>
              <a:t>Instrument</a:t>
            </a:r>
          </a:p>
          <a:p>
            <a:pPr lvl="1"/>
            <a:r>
              <a:rPr lang="en-GB" dirty="0"/>
              <a:t>Range of wavelengths</a:t>
            </a:r>
          </a:p>
          <a:p>
            <a:pPr lvl="1"/>
            <a:r>
              <a:rPr lang="en-GB" dirty="0"/>
              <a:t>Centre wavelengths for each band</a:t>
            </a:r>
          </a:p>
          <a:p>
            <a:pPr lvl="1"/>
            <a:r>
              <a:rPr lang="en-GB" dirty="0"/>
              <a:t>Response function (approximate with FWHM)</a:t>
            </a:r>
          </a:p>
          <a:p>
            <a:pPr lvl="1"/>
            <a:r>
              <a:rPr lang="en-GB" dirty="0"/>
              <a:t>Look angle (pixel dependent)</a:t>
            </a:r>
          </a:p>
          <a:p>
            <a:pPr lvl="1"/>
            <a:endParaRPr lang="en-GB" dirty="0"/>
          </a:p>
          <a:p>
            <a:r>
              <a:rPr lang="en-GB" dirty="0"/>
              <a:t>Platform </a:t>
            </a:r>
          </a:p>
          <a:p>
            <a:pPr lvl="1"/>
            <a:r>
              <a:rPr lang="en-GB" dirty="0"/>
              <a:t>Height above ground (also depends on surface)</a:t>
            </a:r>
          </a:p>
          <a:p>
            <a:pPr lvl="1"/>
            <a:r>
              <a:rPr lang="en-GB" dirty="0"/>
              <a:t>Flight heading</a:t>
            </a:r>
          </a:p>
          <a:p>
            <a:pPr lvl="1"/>
            <a:endParaRPr lang="en-GB" dirty="0"/>
          </a:p>
          <a:p>
            <a:pPr lvl="1"/>
            <a:endParaRPr lang="en-GB" dirty="0"/>
          </a:p>
          <a:p>
            <a:pPr lvl="1"/>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653136"/>
            <a:ext cx="3751545" cy="1908212"/>
          </a:xfrm>
          <a:prstGeom prst="rect">
            <a:avLst/>
          </a:prstGeom>
          <a:noFill/>
          <a:ln w="9525">
            <a:solidFill>
              <a:schemeClr val="tx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056011"/>
            <a:ext cx="240188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U:\Documents\NERC-ARF\Workshops\NERC-ARF_training_2017\presentations\figures\Bin4_index1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1772816"/>
            <a:ext cx="2688832" cy="20162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35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64704"/>
            <a:ext cx="8569647" cy="532730"/>
          </a:xfrm>
        </p:spPr>
        <p:txBody>
          <a:bodyPr/>
          <a:lstStyle/>
          <a:p>
            <a:pPr lvl="1"/>
            <a:r>
              <a:rPr lang="en-GB" dirty="0"/>
              <a:t>RT-based atmospheric correction packages</a:t>
            </a:r>
          </a:p>
        </p:txBody>
      </p:sp>
      <p:sp>
        <p:nvSpPr>
          <p:cNvPr id="3" name="Content Placeholder 2"/>
          <p:cNvSpPr>
            <a:spLocks noGrp="1"/>
          </p:cNvSpPr>
          <p:nvPr>
            <p:ph idx="1"/>
          </p:nvPr>
        </p:nvSpPr>
        <p:spPr>
          <a:xfrm>
            <a:off x="250825" y="1484784"/>
            <a:ext cx="4537199" cy="4886747"/>
          </a:xfrm>
        </p:spPr>
        <p:txBody>
          <a:bodyPr/>
          <a:lstStyle/>
          <a:p>
            <a:r>
              <a:rPr lang="en-GB" dirty="0"/>
              <a:t>A number of software packages can perform atmospheric correction using RT models:</a:t>
            </a:r>
          </a:p>
          <a:p>
            <a:pPr lvl="1"/>
            <a:r>
              <a:rPr lang="en-GB" dirty="0"/>
              <a:t>FLAASH (</a:t>
            </a:r>
            <a:r>
              <a:rPr lang="en-GB" dirty="0">
                <a:hlinkClick r:id="rId2"/>
              </a:rPr>
              <a:t>https://www.harrisgeospatial.com/docs/FLAASH.html</a:t>
            </a:r>
            <a:r>
              <a:rPr lang="en-GB" dirty="0"/>
              <a:t>)</a:t>
            </a:r>
          </a:p>
          <a:p>
            <a:pPr lvl="1"/>
            <a:endParaRPr lang="en-GB" dirty="0"/>
          </a:p>
          <a:p>
            <a:pPr lvl="1"/>
            <a:r>
              <a:rPr lang="en-GB" dirty="0"/>
              <a:t>ATCOR4 (</a:t>
            </a:r>
            <a:r>
              <a:rPr lang="en-GB" dirty="0">
                <a:hlinkClick r:id="rId3"/>
              </a:rPr>
              <a:t>http://www.rese.ch/products/atcor/atcor4/</a:t>
            </a:r>
            <a:r>
              <a:rPr lang="en-GB" dirty="0"/>
              <a:t>)</a:t>
            </a:r>
          </a:p>
          <a:p>
            <a:pPr marL="457200" lvl="1" indent="0">
              <a:buNone/>
            </a:pP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412776"/>
            <a:ext cx="3468967" cy="245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005064"/>
            <a:ext cx="3384376" cy="27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998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64704"/>
            <a:ext cx="8569647" cy="532730"/>
          </a:xfrm>
        </p:spPr>
        <p:txBody>
          <a:bodyPr/>
          <a:lstStyle/>
          <a:p>
            <a:pPr lvl="1"/>
            <a:r>
              <a:rPr lang="en-GB" dirty="0"/>
              <a:t>Atmospheric correction using RT models</a:t>
            </a:r>
          </a:p>
        </p:txBody>
      </p:sp>
      <p:sp>
        <p:nvSpPr>
          <p:cNvPr id="3" name="Content Placeholder 2"/>
          <p:cNvSpPr>
            <a:spLocks noGrp="1"/>
          </p:cNvSpPr>
          <p:nvPr>
            <p:ph idx="1"/>
          </p:nvPr>
        </p:nvSpPr>
        <p:spPr>
          <a:xfrm>
            <a:off x="250825" y="1484784"/>
            <a:ext cx="7993583" cy="4886747"/>
          </a:xfrm>
        </p:spPr>
        <p:txBody>
          <a:bodyPr/>
          <a:lstStyle/>
          <a:p>
            <a:r>
              <a:rPr lang="en-GB" dirty="0"/>
              <a:t>Software packages don’t always </a:t>
            </a:r>
            <a:r>
              <a:rPr lang="en-GB" i="1" dirty="0"/>
              <a:t>need</a:t>
            </a:r>
            <a:r>
              <a:rPr lang="en-GB" dirty="0"/>
              <a:t> ground data</a:t>
            </a:r>
          </a:p>
          <a:p>
            <a:pPr lvl="1"/>
            <a:r>
              <a:rPr lang="en-GB" dirty="0"/>
              <a:t>Should aim to collect</a:t>
            </a:r>
          </a:p>
          <a:p>
            <a:pPr lvl="1"/>
            <a:r>
              <a:rPr lang="en-GB" dirty="0"/>
              <a:t>Always useful to validate or use in hybrid approaches</a:t>
            </a:r>
          </a:p>
          <a:p>
            <a:endParaRPr lang="en-GB" dirty="0"/>
          </a:p>
          <a:p>
            <a:r>
              <a:rPr lang="en-GB" dirty="0"/>
              <a:t>In an idea world would parametrise model based on </a:t>
            </a:r>
            <a:r>
              <a:rPr lang="en-GB" i="1" dirty="0"/>
              <a:t>in situ</a:t>
            </a:r>
            <a:r>
              <a:rPr lang="en-GB" dirty="0"/>
              <a:t> measurements</a:t>
            </a:r>
          </a:p>
          <a:p>
            <a:pPr lvl="1"/>
            <a:r>
              <a:rPr lang="en-GB" dirty="0"/>
              <a:t>e.g., AOT from Sun photometer / AERONET</a:t>
            </a:r>
          </a:p>
          <a:p>
            <a:pPr lvl="1"/>
            <a:endParaRPr lang="en-GB" dirty="0"/>
          </a:p>
          <a:p>
            <a:r>
              <a:rPr lang="en-GB" dirty="0"/>
              <a:t>Needs accurate radiometric calibration</a:t>
            </a:r>
          </a:p>
          <a:p>
            <a:pPr lvl="1"/>
            <a:r>
              <a:rPr lang="en-GB" dirty="0"/>
              <a:t>See Aser’s Calibration talk</a:t>
            </a:r>
          </a:p>
          <a:p>
            <a:pPr lvl="1"/>
            <a:endParaRPr lang="en-GB" dirty="0"/>
          </a:p>
        </p:txBody>
      </p:sp>
    </p:spTree>
    <p:extLst>
      <p:ext uri="{BB962C8B-B14F-4D97-AF65-F5344CB8AC3E}">
        <p14:creationId xmlns:p14="http://schemas.microsoft.com/office/powerpoint/2010/main" val="2502460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ATCOR-4</a:t>
            </a:r>
          </a:p>
        </p:txBody>
      </p:sp>
      <p:sp>
        <p:nvSpPr>
          <p:cNvPr id="3" name="Content Placeholder 2"/>
          <p:cNvSpPr>
            <a:spLocks noGrp="1"/>
          </p:cNvSpPr>
          <p:nvPr>
            <p:ph idx="1"/>
          </p:nvPr>
        </p:nvSpPr>
        <p:spPr>
          <a:xfrm>
            <a:off x="250825" y="1340768"/>
            <a:ext cx="4177159" cy="5318795"/>
          </a:xfrm>
        </p:spPr>
        <p:txBody>
          <a:bodyPr/>
          <a:lstStyle/>
          <a:p>
            <a:pPr>
              <a:lnSpc>
                <a:spcPct val="90000"/>
              </a:lnSpc>
            </a:pPr>
            <a:r>
              <a:rPr lang="en-US" sz="2000" dirty="0"/>
              <a:t>ATCOR-4: Atmospheric &amp; Topographic Correction</a:t>
            </a:r>
          </a:p>
          <a:p>
            <a:pPr>
              <a:lnSpc>
                <a:spcPct val="90000"/>
              </a:lnSpc>
            </a:pPr>
            <a:endParaRPr lang="en-US" sz="2000" dirty="0"/>
          </a:p>
          <a:p>
            <a:pPr>
              <a:lnSpc>
                <a:spcPct val="90000"/>
              </a:lnSpc>
            </a:pPr>
            <a:r>
              <a:rPr lang="en-US" sz="2000" dirty="0"/>
              <a:t>Based on MODTRAN</a:t>
            </a:r>
          </a:p>
          <a:p>
            <a:pPr>
              <a:lnSpc>
                <a:spcPct val="90000"/>
              </a:lnSpc>
            </a:pPr>
            <a:endParaRPr lang="en-US" sz="2000" dirty="0"/>
          </a:p>
          <a:p>
            <a:pPr>
              <a:lnSpc>
                <a:spcPct val="90000"/>
              </a:lnSpc>
            </a:pPr>
            <a:r>
              <a:rPr lang="en-US" sz="2000" dirty="0"/>
              <a:t>Algorithms to automatically derive main atmospheric parameters from the imagery</a:t>
            </a:r>
          </a:p>
          <a:p>
            <a:pPr>
              <a:lnSpc>
                <a:spcPct val="90000"/>
              </a:lnSpc>
            </a:pPr>
            <a:endParaRPr lang="en-US" sz="2000" dirty="0"/>
          </a:p>
          <a:p>
            <a:pPr>
              <a:lnSpc>
                <a:spcPct val="90000"/>
              </a:lnSpc>
            </a:pPr>
            <a:r>
              <a:rPr lang="en-US" sz="2000" dirty="0"/>
              <a:t>Options for</a:t>
            </a:r>
          </a:p>
          <a:p>
            <a:pPr lvl="1">
              <a:lnSpc>
                <a:spcPct val="90000"/>
              </a:lnSpc>
            </a:pPr>
            <a:r>
              <a:rPr lang="en-US" sz="1600" dirty="0"/>
              <a:t>In-flight calibration of the sensor using ground reference targets</a:t>
            </a:r>
          </a:p>
          <a:p>
            <a:pPr lvl="1">
              <a:lnSpc>
                <a:spcPct val="90000"/>
              </a:lnSpc>
            </a:pPr>
            <a:r>
              <a:rPr lang="en-US" sz="1600" dirty="0"/>
              <a:t>Interactive shadow compensation</a:t>
            </a:r>
          </a:p>
          <a:p>
            <a:pPr lvl="1">
              <a:lnSpc>
                <a:spcPct val="90000"/>
              </a:lnSpc>
            </a:pPr>
            <a:r>
              <a:rPr lang="en-US" sz="1600" dirty="0"/>
              <a:t>Simple nadir normalization (normalizing the across-track radiance gradients)</a:t>
            </a:r>
          </a:p>
          <a:p>
            <a:pPr lvl="1">
              <a:lnSpc>
                <a:spcPct val="90000"/>
              </a:lnSpc>
            </a:pPr>
            <a:r>
              <a:rPr lang="en-US" sz="1600" dirty="0"/>
              <a:t>Methods for correcting BRDF effects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184" y="1124744"/>
            <a:ext cx="4500000" cy="3375000"/>
          </a:xfrm>
          <a:prstGeom prst="rect">
            <a:avLst/>
          </a:prstGeom>
        </p:spPr>
      </p:pic>
      <p:sp>
        <p:nvSpPr>
          <p:cNvPr id="5" name="TextBox 4"/>
          <p:cNvSpPr txBox="1"/>
          <p:nvPr/>
        </p:nvSpPr>
        <p:spPr>
          <a:xfrm>
            <a:off x="4499992" y="4499744"/>
            <a:ext cx="4392488" cy="1569660"/>
          </a:xfrm>
          <a:prstGeom prst="rect">
            <a:avLst/>
          </a:prstGeom>
          <a:noFill/>
        </p:spPr>
        <p:txBody>
          <a:bodyPr wrap="square" rtlCol="0">
            <a:spAutoFit/>
          </a:bodyPr>
          <a:lstStyle/>
          <a:p>
            <a:r>
              <a:rPr lang="en-GB" sz="1200" dirty="0"/>
              <a:t>Atmospherically corrected water spectra compared to </a:t>
            </a:r>
            <a:r>
              <a:rPr lang="en-GB" sz="1200" i="1" dirty="0"/>
              <a:t>in situ data</a:t>
            </a:r>
          </a:p>
          <a:p>
            <a:endParaRPr lang="en-GB" sz="1200" i="1" dirty="0"/>
          </a:p>
          <a:p>
            <a:r>
              <a:rPr lang="en-GB" sz="1200" dirty="0" err="1"/>
              <a:t>Markelin</a:t>
            </a:r>
            <a:r>
              <a:rPr lang="en-GB" sz="1200" dirty="0"/>
              <a:t>, L.; </a:t>
            </a:r>
            <a:r>
              <a:rPr lang="en-GB" sz="1200" dirty="0" err="1"/>
              <a:t>Simis</a:t>
            </a:r>
            <a:r>
              <a:rPr lang="en-GB" sz="1200" dirty="0"/>
              <a:t>, S.G.H.; Hunter, P.D.; </a:t>
            </a:r>
            <a:r>
              <a:rPr lang="en-GB" sz="1200" dirty="0" err="1"/>
              <a:t>Spyrakos</a:t>
            </a:r>
            <a:r>
              <a:rPr lang="en-GB" sz="1200" dirty="0"/>
              <a:t>, E.; Tyler, A.N.; Clewley, D.; Groom, S.	Atmospheric Correction Performance of Hyperspectral Airborne Imagery over a Small Eutrophic Lake under Changing Cloud Cover. Remote Sens. 2017, 9, 2.</a:t>
            </a:r>
          </a:p>
        </p:txBody>
      </p:sp>
    </p:spTree>
    <p:extLst>
      <p:ext uri="{BB962C8B-B14F-4D97-AF65-F5344CB8AC3E}">
        <p14:creationId xmlns:p14="http://schemas.microsoft.com/office/powerpoint/2010/main" val="328413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NERC-ARF-DAN Atmospheric Correction Service</a:t>
            </a:r>
          </a:p>
        </p:txBody>
      </p:sp>
      <p:sp>
        <p:nvSpPr>
          <p:cNvPr id="3" name="Content Placeholder 2"/>
          <p:cNvSpPr>
            <a:spLocks noGrp="1"/>
          </p:cNvSpPr>
          <p:nvPr>
            <p:ph idx="1"/>
          </p:nvPr>
        </p:nvSpPr>
        <p:spPr>
          <a:xfrm>
            <a:off x="250825" y="1225426"/>
            <a:ext cx="8785671" cy="5318795"/>
          </a:xfrm>
        </p:spPr>
        <p:txBody>
          <a:bodyPr/>
          <a:lstStyle/>
          <a:p>
            <a:r>
              <a:rPr lang="en-GB" dirty="0"/>
              <a:t>Have been developing a procedure for atmospheric correction based on ATCOR4</a:t>
            </a:r>
          </a:p>
          <a:p>
            <a:pPr lvl="1"/>
            <a:r>
              <a:rPr lang="en-GB" dirty="0"/>
              <a:t>Driven by requests from users</a:t>
            </a:r>
          </a:p>
          <a:p>
            <a:pPr lvl="1"/>
            <a:r>
              <a:rPr lang="en-GB" dirty="0"/>
              <a:t>Building on existing work at PML including satellite and work with other groups</a:t>
            </a:r>
          </a:p>
          <a:p>
            <a:pPr lvl="1"/>
            <a:r>
              <a:rPr lang="en-GB" dirty="0"/>
              <a:t>Focus on automation</a:t>
            </a:r>
          </a:p>
          <a:p>
            <a:endParaRPr lang="en-GB" dirty="0"/>
          </a:p>
          <a:p>
            <a:r>
              <a:rPr lang="en-GB" dirty="0"/>
              <a:t>Offer guidance or provide service</a:t>
            </a:r>
          </a:p>
          <a:p>
            <a:pPr lvl="1"/>
            <a:r>
              <a:rPr lang="en-GB" dirty="0"/>
              <a:t>Some users still would rather do correction themselves - have guide and scripts on GitHub (private - email for access)</a:t>
            </a:r>
          </a:p>
          <a:p>
            <a:pPr lvl="1"/>
            <a:r>
              <a:rPr lang="en-GB" dirty="0"/>
              <a:t>Can apply at PML for additional cost</a:t>
            </a:r>
          </a:p>
          <a:p>
            <a:pPr lvl="1"/>
            <a:endParaRPr lang="en-GB" dirty="0"/>
          </a:p>
          <a:p>
            <a:r>
              <a:rPr lang="en-GB" dirty="0"/>
              <a:t>Work in progress</a:t>
            </a:r>
          </a:p>
          <a:p>
            <a:pPr lvl="1"/>
            <a:r>
              <a:rPr lang="en-GB" dirty="0"/>
              <a:t>Still refining based on best practices, including field support</a:t>
            </a:r>
          </a:p>
          <a:p>
            <a:pPr lvl="1"/>
            <a:r>
              <a:rPr lang="en-GB" dirty="0"/>
              <a:t>Input is welcome!</a:t>
            </a:r>
          </a:p>
          <a:p>
            <a:endParaRPr lang="en-GB" dirty="0"/>
          </a:p>
        </p:txBody>
      </p:sp>
    </p:spTree>
    <p:extLst>
      <p:ext uri="{BB962C8B-B14F-4D97-AF65-F5344CB8AC3E}">
        <p14:creationId xmlns:p14="http://schemas.microsoft.com/office/powerpoint/2010/main" val="91929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Best Practices - Prior to the survey</a:t>
            </a:r>
          </a:p>
        </p:txBody>
      </p:sp>
      <p:sp>
        <p:nvSpPr>
          <p:cNvPr id="3" name="Content Placeholder 2"/>
          <p:cNvSpPr>
            <a:spLocks noGrp="1"/>
          </p:cNvSpPr>
          <p:nvPr>
            <p:ph idx="1"/>
          </p:nvPr>
        </p:nvSpPr>
        <p:spPr>
          <a:xfrm>
            <a:off x="179512" y="1268760"/>
            <a:ext cx="8640960" cy="5318795"/>
          </a:xfrm>
        </p:spPr>
        <p:txBody>
          <a:bodyPr/>
          <a:lstStyle/>
          <a:p>
            <a:r>
              <a:rPr lang="en-GB" sz="2000" dirty="0"/>
              <a:t>Test the instruments</a:t>
            </a:r>
          </a:p>
          <a:p>
            <a:pPr lvl="1"/>
            <a:r>
              <a:rPr lang="en-GB" sz="1600" dirty="0"/>
              <a:t>Both to check that they are working and to give you practice in using them. Ideally attend training courses such as that offered by the Field Spectroscopy Facility (FSF), this is a requirement if you borrow instruments from FSF.</a:t>
            </a:r>
          </a:p>
          <a:p>
            <a:r>
              <a:rPr lang="en-GB" sz="2000" dirty="0"/>
              <a:t>Plan the survey</a:t>
            </a:r>
          </a:p>
          <a:p>
            <a:pPr lvl="1"/>
            <a:r>
              <a:rPr lang="en-GB" sz="1600" dirty="0"/>
              <a:t>Identify suitable targets before the survey day.</a:t>
            </a:r>
          </a:p>
          <a:p>
            <a:pPr lvl="1"/>
            <a:r>
              <a:rPr lang="en-GB" sz="1600" dirty="0"/>
              <a:t>Do as much planning as possible before the flight</a:t>
            </a:r>
          </a:p>
          <a:p>
            <a:r>
              <a:rPr lang="en-GB" sz="2000" dirty="0"/>
              <a:t>Do a “dry run” if possible</a:t>
            </a:r>
          </a:p>
          <a:p>
            <a:r>
              <a:rPr lang="en-GB" sz="2000" dirty="0"/>
              <a:t>Print off maps (+ spares)</a:t>
            </a:r>
          </a:p>
          <a:p>
            <a:r>
              <a:rPr lang="en-GB" sz="2000" dirty="0"/>
              <a:t>Read scientific papers and guides on the topic</a:t>
            </a:r>
          </a:p>
          <a:p>
            <a:pPr lvl="1"/>
            <a:r>
              <a:rPr lang="en-GB" sz="1600" dirty="0"/>
              <a:t>make sure you are collecting what YOU need for YOUR study</a:t>
            </a:r>
          </a:p>
          <a:p>
            <a:r>
              <a:rPr lang="en-GB" sz="2000" dirty="0"/>
              <a:t>Remember the spare batteries</a:t>
            </a:r>
          </a:p>
          <a:p>
            <a:pPr lvl="1"/>
            <a:r>
              <a:rPr lang="en-GB" sz="1600" dirty="0"/>
              <a:t>don't get out to the field only to find you have no power.</a:t>
            </a:r>
          </a:p>
          <a:p>
            <a:r>
              <a:rPr lang="en-GB" sz="2000" dirty="0"/>
              <a:t>Remember to take lunch / refreshments with you - it will be a long day!</a:t>
            </a:r>
          </a:p>
          <a:p>
            <a:endParaRPr lang="en-GB" sz="1800" dirty="0"/>
          </a:p>
        </p:txBody>
      </p:sp>
      <p:sp>
        <p:nvSpPr>
          <p:cNvPr id="4" name="TextBox 3"/>
          <p:cNvSpPr txBox="1"/>
          <p:nvPr/>
        </p:nvSpPr>
        <p:spPr>
          <a:xfrm>
            <a:off x="2195736" y="6478597"/>
            <a:ext cx="6803466" cy="338554"/>
          </a:xfrm>
          <a:prstGeom prst="rect">
            <a:avLst/>
          </a:prstGeom>
          <a:noFill/>
        </p:spPr>
        <p:txBody>
          <a:bodyPr wrap="none" rtlCol="0">
            <a:spAutoFit/>
          </a:bodyPr>
          <a:lstStyle/>
          <a:p>
            <a:r>
              <a:rPr lang="en-GB" sz="1600" dirty="0"/>
              <a:t>https://nerc-arf-dan.pml.ac.uk/trac/wiki/Processing/atmosphericcorrection</a:t>
            </a:r>
          </a:p>
        </p:txBody>
      </p:sp>
    </p:spTree>
    <p:extLst>
      <p:ext uri="{BB962C8B-B14F-4D97-AF65-F5344CB8AC3E}">
        <p14:creationId xmlns:p14="http://schemas.microsoft.com/office/powerpoint/2010/main" val="9597227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the survey</a:t>
            </a:r>
          </a:p>
        </p:txBody>
      </p:sp>
      <p:sp>
        <p:nvSpPr>
          <p:cNvPr id="3" name="Content Placeholder 2"/>
          <p:cNvSpPr>
            <a:spLocks noGrp="1"/>
          </p:cNvSpPr>
          <p:nvPr>
            <p:ph idx="1"/>
          </p:nvPr>
        </p:nvSpPr>
        <p:spPr>
          <a:xfrm>
            <a:off x="179512" y="1268760"/>
            <a:ext cx="8208912" cy="5318795"/>
          </a:xfrm>
        </p:spPr>
        <p:txBody>
          <a:bodyPr/>
          <a:lstStyle/>
          <a:p>
            <a:r>
              <a:rPr lang="en-GB" sz="1800" dirty="0"/>
              <a:t>Do not stand between the sun and the survey point</a:t>
            </a:r>
          </a:p>
          <a:p>
            <a:r>
              <a:rPr lang="en-GB" sz="1800" dirty="0"/>
              <a:t>Measure level, homogeneous targets of greater size (5 - 10 times) than the resolution of the remote sensing data</a:t>
            </a:r>
          </a:p>
          <a:p>
            <a:r>
              <a:rPr lang="en-GB" sz="1800" dirty="0"/>
              <a:t>Make sure you collect more than one observation over the target to improve the measurement statistics (get as many as possible to calculate averages and standard deviations).</a:t>
            </a:r>
          </a:p>
          <a:p>
            <a:r>
              <a:rPr lang="en-GB" sz="1800" dirty="0"/>
              <a:t>Try to measure near the centre of the targets rather than the edge where possible.</a:t>
            </a:r>
          </a:p>
          <a:p>
            <a:r>
              <a:rPr lang="en-GB" sz="1800" dirty="0"/>
              <a:t>Always get an accurate measurement of position (use GNSS / GPS connected to the measurement instrument).</a:t>
            </a:r>
          </a:p>
          <a:p>
            <a:r>
              <a:rPr lang="en-GB" sz="1800" dirty="0"/>
              <a:t>Take photographs</a:t>
            </a:r>
          </a:p>
          <a:p>
            <a:r>
              <a:rPr lang="en-GB" sz="1800" dirty="0"/>
              <a:t>Measure a mixture of targets</a:t>
            </a:r>
          </a:p>
          <a:p>
            <a:r>
              <a:rPr lang="en-GB" sz="1800" dirty="0"/>
              <a:t>Record the sky conditions</a:t>
            </a:r>
          </a:p>
          <a:p>
            <a:r>
              <a:rPr lang="en-GB" sz="1800" dirty="0"/>
              <a:t>Measure the white reference often (every other measurement).</a:t>
            </a:r>
          </a:p>
          <a:p>
            <a:endParaRPr lang="en-GB" sz="1800" dirty="0"/>
          </a:p>
          <a:p>
            <a:r>
              <a:rPr lang="en-GB" sz="1800" dirty="0"/>
              <a:t>Go on FSF course!</a:t>
            </a:r>
          </a:p>
        </p:txBody>
      </p:sp>
      <p:sp>
        <p:nvSpPr>
          <p:cNvPr id="4" name="TextBox 3"/>
          <p:cNvSpPr txBox="1"/>
          <p:nvPr/>
        </p:nvSpPr>
        <p:spPr>
          <a:xfrm>
            <a:off x="2195736" y="6478597"/>
            <a:ext cx="6803466" cy="338554"/>
          </a:xfrm>
          <a:prstGeom prst="rect">
            <a:avLst/>
          </a:prstGeom>
          <a:noFill/>
        </p:spPr>
        <p:txBody>
          <a:bodyPr wrap="none" rtlCol="0">
            <a:spAutoFit/>
          </a:bodyPr>
          <a:lstStyle/>
          <a:p>
            <a:r>
              <a:rPr lang="en-GB" sz="1600" dirty="0"/>
              <a:t>https://nerc-arf-dan.pml.ac.uk/trac/wiki/Processing/atmosphericcorrection</a:t>
            </a:r>
          </a:p>
        </p:txBody>
      </p:sp>
    </p:spTree>
    <p:extLst>
      <p:ext uri="{BB962C8B-B14F-4D97-AF65-F5344CB8AC3E}">
        <p14:creationId xmlns:p14="http://schemas.microsoft.com/office/powerpoint/2010/main" val="1984592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Atmospheric Correction</a:t>
            </a:r>
          </a:p>
        </p:txBody>
      </p:sp>
      <p:sp>
        <p:nvSpPr>
          <p:cNvPr id="3" name="Content Placeholder 2"/>
          <p:cNvSpPr>
            <a:spLocks noGrp="1"/>
          </p:cNvSpPr>
          <p:nvPr>
            <p:ph idx="1"/>
          </p:nvPr>
        </p:nvSpPr>
        <p:spPr>
          <a:xfrm>
            <a:off x="250825" y="1340768"/>
            <a:ext cx="4177159" cy="5318795"/>
          </a:xfrm>
        </p:spPr>
        <p:txBody>
          <a:bodyPr/>
          <a:lstStyle/>
          <a:p>
            <a:r>
              <a:rPr lang="en-GB" dirty="0"/>
              <a:t>Why it is needed</a:t>
            </a:r>
          </a:p>
          <a:p>
            <a:endParaRPr lang="en-GB" dirty="0"/>
          </a:p>
          <a:p>
            <a:r>
              <a:rPr lang="en-GB" dirty="0"/>
              <a:t>Some methods</a:t>
            </a:r>
          </a:p>
          <a:p>
            <a:endParaRPr lang="en-GB" dirty="0"/>
          </a:p>
          <a:p>
            <a:r>
              <a:rPr lang="en-GB" dirty="0"/>
              <a:t>Practical considerations</a:t>
            </a:r>
          </a:p>
          <a:p>
            <a:endParaRPr lang="en-GB" dirty="0"/>
          </a:p>
        </p:txBody>
      </p:sp>
      <p:pic>
        <p:nvPicPr>
          <p:cNvPr id="1027" name="Picture 3" descr="U:\Desktop\2014_164_fenix_ni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84" b="45508"/>
          <a:stretch/>
        </p:blipFill>
        <p:spPr bwMode="auto">
          <a:xfrm>
            <a:off x="4562028" y="812801"/>
            <a:ext cx="4224808" cy="57150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9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ATCOR-4 Procedure </a:t>
            </a:r>
            <a:r>
              <a:rPr lang="mr-IN" dirty="0"/>
              <a:t>–</a:t>
            </a:r>
            <a:r>
              <a:rPr lang="en-GB" dirty="0"/>
              <a:t> pre processing</a:t>
            </a:r>
          </a:p>
        </p:txBody>
      </p:sp>
      <p:sp>
        <p:nvSpPr>
          <p:cNvPr id="6" name="Content Placeholder 5"/>
          <p:cNvSpPr>
            <a:spLocks noGrp="1"/>
          </p:cNvSpPr>
          <p:nvPr>
            <p:ph idx="1"/>
          </p:nvPr>
        </p:nvSpPr>
        <p:spPr>
          <a:xfrm>
            <a:off x="250825" y="1196752"/>
            <a:ext cx="8785671" cy="4857130"/>
          </a:xfrm>
        </p:spPr>
        <p:txBody>
          <a:bodyPr/>
          <a:lstStyle/>
          <a:p>
            <a:pPr marL="457200" indent="-457200">
              <a:buFont typeface="+mj-lt"/>
              <a:buAutoNum type="arabicPeriod"/>
            </a:pPr>
            <a:r>
              <a:rPr lang="en-US" dirty="0"/>
              <a:t>Apply mask to 1b data</a:t>
            </a:r>
          </a:p>
          <a:p>
            <a:pPr lvl="1"/>
            <a:r>
              <a:rPr lang="en-US" dirty="0" err="1">
                <a:ea typeface="Courier" charset="0"/>
                <a:cs typeface="Courier" charset="0"/>
              </a:rPr>
              <a:t>aplmask</a:t>
            </a:r>
            <a:endParaRPr lang="en-US" dirty="0">
              <a:ea typeface="Courier" charset="0"/>
              <a:cs typeface="Courier" charset="0"/>
            </a:endParaRPr>
          </a:p>
          <a:p>
            <a:pPr marL="457200" indent="-457200">
              <a:buFont typeface="+mj-lt"/>
              <a:buAutoNum type="arabicPeriod"/>
            </a:pPr>
            <a:r>
              <a:rPr lang="en-US" dirty="0"/>
              <a:t>Remove bands with no-data (e.g., Fenix crossover point)</a:t>
            </a:r>
          </a:p>
          <a:p>
            <a:pPr lvl="1"/>
            <a:r>
              <a:rPr lang="en-US" dirty="0" err="1"/>
              <a:t>drop_nodata_bands.py</a:t>
            </a:r>
            <a:r>
              <a:rPr lang="en-US" dirty="0"/>
              <a:t> / ENVI</a:t>
            </a:r>
          </a:p>
          <a:p>
            <a:pPr marL="457200" indent="-457200">
              <a:buFont typeface="+mj-lt"/>
              <a:buAutoNum type="arabicPeriod"/>
            </a:pPr>
            <a:r>
              <a:rPr lang="en-US" dirty="0"/>
              <a:t>Spectrally resample (optional </a:t>
            </a:r>
            <a:r>
              <a:rPr lang="mr-IN" dirty="0"/>
              <a:t>–</a:t>
            </a:r>
            <a:r>
              <a:rPr lang="en-US" dirty="0"/>
              <a:t> reduces noise but can remove features)</a:t>
            </a:r>
          </a:p>
          <a:p>
            <a:pPr lvl="1"/>
            <a:r>
              <a:rPr lang="en-US" dirty="0" err="1"/>
              <a:t>spectral_resample.py</a:t>
            </a:r>
            <a:r>
              <a:rPr lang="en-US" dirty="0"/>
              <a:t> / ENVI</a:t>
            </a:r>
          </a:p>
          <a:p>
            <a:pPr marL="457200" indent="-457200">
              <a:buFont typeface="+mj-lt"/>
              <a:buAutoNum type="arabicPeriod"/>
            </a:pPr>
            <a:r>
              <a:rPr lang="en-US" dirty="0"/>
              <a:t>Map data </a:t>
            </a:r>
            <a:r>
              <a:rPr lang="en-GB" dirty="0"/>
              <a:t>(optional</a:t>
            </a:r>
            <a:r>
              <a:rPr lang="en-US" dirty="0"/>
              <a:t>)</a:t>
            </a:r>
          </a:p>
          <a:p>
            <a:pPr lvl="1"/>
            <a:r>
              <a:rPr lang="en-US" dirty="0" err="1"/>
              <a:t>aplmap</a:t>
            </a:r>
            <a:endParaRPr lang="en-US" dirty="0"/>
          </a:p>
          <a:p>
            <a:pPr lvl="1"/>
            <a:r>
              <a:rPr lang="en-US" i="1" dirty="0"/>
              <a:t>Also need to map sensor look angle</a:t>
            </a:r>
          </a:p>
          <a:p>
            <a:pPr marL="457200" indent="-457200">
              <a:buFont typeface="+mj-lt"/>
              <a:buAutoNum type="arabicPeriod"/>
            </a:pPr>
            <a:r>
              <a:rPr lang="en-US" dirty="0"/>
              <a:t>Convert from BIL to BSQ interleave</a:t>
            </a:r>
          </a:p>
          <a:p>
            <a:pPr lvl="1"/>
            <a:r>
              <a:rPr lang="en-US" dirty="0" err="1"/>
              <a:t>convert_interleave.py</a:t>
            </a:r>
            <a:r>
              <a:rPr lang="en-US" dirty="0"/>
              <a:t> / ENVI</a:t>
            </a:r>
          </a:p>
          <a:p>
            <a:pPr marL="57150" indent="0">
              <a:buNone/>
            </a:pPr>
            <a:r>
              <a:rPr lang="en-US" dirty="0"/>
              <a:t>All these steps can be run in batch / on HPC</a:t>
            </a:r>
          </a:p>
          <a:p>
            <a:endParaRPr lang="en-US" dirty="0"/>
          </a:p>
        </p:txBody>
      </p:sp>
      <p:sp>
        <p:nvSpPr>
          <p:cNvPr id="7" name="TextBox 6"/>
          <p:cNvSpPr txBox="1"/>
          <p:nvPr/>
        </p:nvSpPr>
        <p:spPr>
          <a:xfrm>
            <a:off x="1280592" y="6351711"/>
            <a:ext cx="7899920" cy="461665"/>
          </a:xfrm>
          <a:prstGeom prst="rect">
            <a:avLst/>
          </a:prstGeom>
          <a:noFill/>
        </p:spPr>
        <p:txBody>
          <a:bodyPr wrap="none" rtlCol="0">
            <a:spAutoFit/>
          </a:bodyPr>
          <a:lstStyle/>
          <a:p>
            <a:r>
              <a:rPr lang="en-US" dirty="0">
                <a:hlinkClick r:id="rId2"/>
              </a:rPr>
              <a:t>http://github.com/pmlrsg/nerc-arf-atcor</a:t>
            </a:r>
            <a:r>
              <a:rPr lang="en-US" dirty="0"/>
              <a:t> - email for access</a:t>
            </a:r>
          </a:p>
        </p:txBody>
      </p:sp>
    </p:spTree>
    <p:extLst>
      <p:ext uri="{BB962C8B-B14F-4D97-AF65-F5344CB8AC3E}">
        <p14:creationId xmlns:p14="http://schemas.microsoft.com/office/powerpoint/2010/main" val="197874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ATCOR-4 Procedure </a:t>
            </a:r>
            <a:r>
              <a:rPr lang="mr-IN" dirty="0"/>
              <a:t>–</a:t>
            </a:r>
            <a:r>
              <a:rPr lang="en-GB" dirty="0"/>
              <a:t> sensor definition</a:t>
            </a:r>
          </a:p>
        </p:txBody>
      </p:sp>
      <p:sp>
        <p:nvSpPr>
          <p:cNvPr id="6" name="Content Placeholder 5"/>
          <p:cNvSpPr>
            <a:spLocks noGrp="1"/>
          </p:cNvSpPr>
          <p:nvPr>
            <p:ph idx="1"/>
          </p:nvPr>
        </p:nvSpPr>
        <p:spPr>
          <a:xfrm>
            <a:off x="250825" y="1340769"/>
            <a:ext cx="4393183" cy="4857130"/>
          </a:xfrm>
        </p:spPr>
        <p:txBody>
          <a:bodyPr/>
          <a:lstStyle/>
          <a:p>
            <a:pPr marL="457200" indent="-457200">
              <a:buFont typeface="+mj-lt"/>
              <a:buAutoNum type="arabicPeriod"/>
            </a:pPr>
            <a:r>
              <a:rPr lang="en-GB" dirty="0"/>
              <a:t>Define sensor</a:t>
            </a:r>
          </a:p>
          <a:p>
            <a:pPr lvl="1" indent="-342900"/>
            <a:r>
              <a:rPr lang="en-GB" dirty="0"/>
              <a:t>Specific to sensor</a:t>
            </a:r>
          </a:p>
          <a:p>
            <a:pPr lvl="1" indent="-342900"/>
            <a:r>
              <a:rPr lang="en-GB" dirty="0"/>
              <a:t>Wavelengths specific to year, binning and any resampling</a:t>
            </a:r>
          </a:p>
          <a:p>
            <a:pPr marL="857250" lvl="1" indent="-457200">
              <a:buFont typeface="+mj-lt"/>
              <a:buAutoNum type="arabicPeriod"/>
            </a:pPr>
            <a:endParaRPr lang="en-GB" dirty="0"/>
          </a:p>
          <a:p>
            <a:pPr marL="457200" indent="-457200">
              <a:buFont typeface="+mj-lt"/>
              <a:buAutoNum type="arabicPeriod"/>
            </a:pPr>
            <a:r>
              <a:rPr lang="en-GB" dirty="0"/>
              <a:t>Define sensor response function</a:t>
            </a:r>
          </a:p>
          <a:p>
            <a:pPr marL="457200" indent="-457200">
              <a:buFont typeface="+mj-lt"/>
              <a:buAutoNum type="arabicPeriod"/>
            </a:pPr>
            <a:endParaRPr lang="en-GB" dirty="0"/>
          </a:p>
          <a:p>
            <a:pPr marL="457200" indent="-457200">
              <a:buFont typeface="+mj-lt"/>
              <a:buAutoNum type="arabicPeriod"/>
            </a:pPr>
            <a:r>
              <a:rPr lang="en-GB" dirty="0"/>
              <a:t>Resample LUT</a:t>
            </a:r>
            <a:endParaRPr lang="en-US" dirty="0"/>
          </a:p>
          <a:p>
            <a:pPr marL="457200" indent="-457200">
              <a:buFont typeface="+mj-lt"/>
              <a:buAutoNum type="arabicPeriod"/>
            </a:pPr>
            <a:endParaRPr lang="en-US" dirty="0"/>
          </a:p>
          <a:p>
            <a:pPr marL="0" indent="0">
              <a:buNone/>
            </a:pPr>
            <a:endParaRPr lang="en-US" dirty="0"/>
          </a:p>
        </p:txBody>
      </p:sp>
      <p:sp>
        <p:nvSpPr>
          <p:cNvPr id="7" name="TextBox 6"/>
          <p:cNvSpPr txBox="1"/>
          <p:nvPr/>
        </p:nvSpPr>
        <p:spPr>
          <a:xfrm>
            <a:off x="1280592" y="6351711"/>
            <a:ext cx="7899920" cy="461665"/>
          </a:xfrm>
          <a:prstGeom prst="rect">
            <a:avLst/>
          </a:prstGeom>
          <a:noFill/>
        </p:spPr>
        <p:txBody>
          <a:bodyPr wrap="none" rtlCol="0">
            <a:spAutoFit/>
          </a:bodyPr>
          <a:lstStyle/>
          <a:p>
            <a:r>
              <a:rPr lang="en-US" dirty="0">
                <a:hlinkClick r:id="rId2"/>
              </a:rPr>
              <a:t>http://github.com/pmlrsg/nerc-arf-atcor</a:t>
            </a:r>
            <a:r>
              <a:rPr lang="en-US" dirty="0"/>
              <a:t> - email for access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552" y="1375290"/>
            <a:ext cx="2520280" cy="22041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684" y="3725963"/>
            <a:ext cx="3254716" cy="2471936"/>
          </a:xfrm>
          <a:prstGeom prst="rect">
            <a:avLst/>
          </a:prstGeom>
        </p:spPr>
      </p:pic>
    </p:spTree>
    <p:extLst>
      <p:ext uri="{BB962C8B-B14F-4D97-AF65-F5344CB8AC3E}">
        <p14:creationId xmlns:p14="http://schemas.microsoft.com/office/powerpoint/2010/main" val="79386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ATCOR-4 Procedure </a:t>
            </a:r>
            <a:r>
              <a:rPr lang="mr-IN" dirty="0"/>
              <a:t>–</a:t>
            </a:r>
            <a:r>
              <a:rPr lang="en-GB" dirty="0"/>
              <a:t> correction</a:t>
            </a:r>
          </a:p>
        </p:txBody>
      </p:sp>
      <p:sp>
        <p:nvSpPr>
          <p:cNvPr id="7" name="TextBox 6"/>
          <p:cNvSpPr txBox="1"/>
          <p:nvPr/>
        </p:nvSpPr>
        <p:spPr>
          <a:xfrm>
            <a:off x="1280592" y="6351711"/>
            <a:ext cx="7899920" cy="461665"/>
          </a:xfrm>
          <a:prstGeom prst="rect">
            <a:avLst/>
          </a:prstGeom>
          <a:noFill/>
        </p:spPr>
        <p:txBody>
          <a:bodyPr wrap="none" rtlCol="0">
            <a:spAutoFit/>
          </a:bodyPr>
          <a:lstStyle/>
          <a:p>
            <a:r>
              <a:rPr lang="en-US" dirty="0">
                <a:hlinkClick r:id="rId2"/>
              </a:rPr>
              <a:t>http://github.com/pmlrsg/nerc-arf-atcor</a:t>
            </a:r>
            <a:r>
              <a:rPr lang="en-US" dirty="0"/>
              <a:t> - email for access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68" y="1342915"/>
            <a:ext cx="6840760" cy="4787669"/>
          </a:xfrm>
          <a:prstGeom prst="rect">
            <a:avLst/>
          </a:prstGeom>
        </p:spPr>
      </p:pic>
      <p:sp>
        <p:nvSpPr>
          <p:cNvPr id="9" name="Oval 8"/>
          <p:cNvSpPr/>
          <p:nvPr/>
        </p:nvSpPr>
        <p:spPr bwMode="auto">
          <a:xfrm>
            <a:off x="2771800" y="4581128"/>
            <a:ext cx="1080120" cy="36004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2" charset="-128"/>
            </a:endParaRPr>
          </a:p>
        </p:txBody>
      </p:sp>
      <p:sp>
        <p:nvSpPr>
          <p:cNvPr id="10" name="TextBox 9"/>
          <p:cNvSpPr txBox="1"/>
          <p:nvPr/>
        </p:nvSpPr>
        <p:spPr>
          <a:xfrm>
            <a:off x="5580112" y="2780928"/>
            <a:ext cx="4121641" cy="461665"/>
          </a:xfrm>
          <a:prstGeom prst="rect">
            <a:avLst/>
          </a:prstGeom>
          <a:noFill/>
        </p:spPr>
        <p:txBody>
          <a:bodyPr wrap="none" rtlCol="0">
            <a:spAutoFit/>
          </a:bodyPr>
          <a:lstStyle/>
          <a:p>
            <a:r>
              <a:rPr lang="en-US" dirty="0"/>
              <a:t>Most information in log sheet</a:t>
            </a:r>
          </a:p>
        </p:txBody>
      </p:sp>
      <p:cxnSp>
        <p:nvCxnSpPr>
          <p:cNvPr id="12" name="Straight Arrow Connector 11"/>
          <p:cNvCxnSpPr/>
          <p:nvPr/>
        </p:nvCxnSpPr>
        <p:spPr bwMode="auto">
          <a:xfrm flipH="1" flipV="1">
            <a:off x="6804248" y="2204864"/>
            <a:ext cx="432048" cy="43204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2339752" y="3011761"/>
            <a:ext cx="3240361" cy="4820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8561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Atmospheric Correction Summary</a:t>
            </a:r>
          </a:p>
        </p:txBody>
      </p:sp>
      <p:sp>
        <p:nvSpPr>
          <p:cNvPr id="3" name="Content Placeholder 2"/>
          <p:cNvSpPr>
            <a:spLocks noGrp="1"/>
          </p:cNvSpPr>
          <p:nvPr>
            <p:ph idx="1"/>
          </p:nvPr>
        </p:nvSpPr>
        <p:spPr>
          <a:xfrm>
            <a:off x="250825" y="1340768"/>
            <a:ext cx="8497639" cy="5318795"/>
          </a:xfrm>
        </p:spPr>
        <p:txBody>
          <a:bodyPr/>
          <a:lstStyle/>
          <a:p>
            <a:r>
              <a:rPr lang="en-GB" dirty="0"/>
              <a:t>Needs to be applied to compare data</a:t>
            </a:r>
          </a:p>
          <a:p>
            <a:pPr lvl="1"/>
            <a:r>
              <a:rPr lang="en-GB" dirty="0"/>
              <a:t>Different days</a:t>
            </a:r>
          </a:p>
          <a:p>
            <a:pPr lvl="1"/>
            <a:r>
              <a:rPr lang="en-GB" dirty="0"/>
              <a:t>Airborne vs field</a:t>
            </a:r>
          </a:p>
          <a:p>
            <a:pPr lvl="1"/>
            <a:r>
              <a:rPr lang="en-GB" dirty="0"/>
              <a:t>Airborne vs satellite</a:t>
            </a:r>
          </a:p>
          <a:p>
            <a:pPr lvl="1"/>
            <a:endParaRPr lang="en-GB" dirty="0"/>
          </a:p>
          <a:p>
            <a:r>
              <a:rPr lang="en-GB" dirty="0"/>
              <a:t>There are two main approaches to atmospheric correction</a:t>
            </a:r>
          </a:p>
          <a:p>
            <a:pPr lvl="1"/>
            <a:r>
              <a:rPr lang="en-GB" dirty="0"/>
              <a:t>Empirical Line Calibration</a:t>
            </a:r>
          </a:p>
          <a:p>
            <a:pPr lvl="1"/>
            <a:r>
              <a:rPr lang="en-GB" dirty="0"/>
              <a:t>Radiative Transfer models</a:t>
            </a:r>
          </a:p>
          <a:p>
            <a:pPr lvl="1"/>
            <a:r>
              <a:rPr lang="en-GB" dirty="0"/>
              <a:t> + Hybrids</a:t>
            </a:r>
          </a:p>
          <a:p>
            <a:pPr lvl="1"/>
            <a:endParaRPr lang="en-GB" dirty="0"/>
          </a:p>
          <a:p>
            <a:r>
              <a:rPr lang="en-GB" dirty="0"/>
              <a:t>Need to consider atmospheric correction </a:t>
            </a:r>
            <a:r>
              <a:rPr lang="en-GB" b="1" dirty="0"/>
              <a:t>before</a:t>
            </a:r>
            <a:r>
              <a:rPr lang="en-GB" dirty="0"/>
              <a:t> the flight so you can plan field data collection</a:t>
            </a:r>
          </a:p>
          <a:p>
            <a:pPr lvl="1"/>
            <a:r>
              <a:rPr lang="en-GB" dirty="0"/>
              <a:t>Speak to NERC-ARF and FSF for guidance / additional processing</a:t>
            </a:r>
          </a:p>
          <a:p>
            <a:pPr lvl="1"/>
            <a:r>
              <a:rPr lang="en-GB" dirty="0"/>
              <a:t>Not an option when using data from archive</a:t>
            </a:r>
          </a:p>
          <a:p>
            <a:pPr marL="457200" lvl="1" indent="0">
              <a:buNone/>
            </a:pPr>
            <a:endParaRPr lang="en-GB" dirty="0"/>
          </a:p>
          <a:p>
            <a:endParaRPr lang="en-GB" dirty="0"/>
          </a:p>
        </p:txBody>
      </p:sp>
    </p:spTree>
    <p:extLst>
      <p:ext uri="{BB962C8B-B14F-4D97-AF65-F5344CB8AC3E}">
        <p14:creationId xmlns:p14="http://schemas.microsoft.com/office/powerpoint/2010/main" val="1359051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713"/>
            <a:ext cx="91440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p:txBody>
          <a:bodyPr/>
          <a:lstStyle/>
          <a:p>
            <a:pPr eaLnBrk="1" hangingPunct="1"/>
            <a:r>
              <a:rPr lang="en-GB"/>
              <a:t>Thank you</a:t>
            </a:r>
          </a:p>
        </p:txBody>
      </p:sp>
    </p:spTree>
    <p:extLst>
      <p:ext uri="{BB962C8B-B14F-4D97-AF65-F5344CB8AC3E}">
        <p14:creationId xmlns:p14="http://schemas.microsoft.com/office/powerpoint/2010/main" val="200710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569647" cy="532730"/>
          </a:xfrm>
        </p:spPr>
        <p:txBody>
          <a:bodyPr/>
          <a:lstStyle/>
          <a:p>
            <a:r>
              <a:rPr lang="en-GB" dirty="0"/>
              <a:t>Reflectance data</a:t>
            </a:r>
          </a:p>
        </p:txBody>
      </p:sp>
      <p:graphicFrame>
        <p:nvGraphicFramePr>
          <p:cNvPr id="4" name="Chart 3"/>
          <p:cNvGraphicFramePr>
            <a:graphicFrameLocks/>
          </p:cNvGraphicFramePr>
          <p:nvPr>
            <p:extLst/>
          </p:nvPr>
        </p:nvGraphicFramePr>
        <p:xfrm>
          <a:off x="298693" y="2157833"/>
          <a:ext cx="8187268" cy="371943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27584" y="5952828"/>
            <a:ext cx="7416824" cy="461665"/>
          </a:xfrm>
          <a:prstGeom prst="rect">
            <a:avLst/>
          </a:prstGeom>
        </p:spPr>
        <p:txBody>
          <a:bodyPr wrap="square">
            <a:spAutoFit/>
          </a:bodyPr>
          <a:lstStyle/>
          <a:p>
            <a:r>
              <a:rPr lang="en-US" dirty="0"/>
              <a:t>Chris </a:t>
            </a:r>
            <a:r>
              <a:rPr lang="en-US"/>
              <a:t>MacLellan, NERC </a:t>
            </a:r>
            <a:r>
              <a:rPr lang="en-US" dirty="0"/>
              <a:t>Field Spectroscopy Facility</a:t>
            </a:r>
          </a:p>
        </p:txBody>
      </p:sp>
      <p:sp>
        <p:nvSpPr>
          <p:cNvPr id="6" name="TextBox 5"/>
          <p:cNvSpPr txBox="1"/>
          <p:nvPr/>
        </p:nvSpPr>
        <p:spPr>
          <a:xfrm>
            <a:off x="107504" y="1511318"/>
            <a:ext cx="6056466" cy="461665"/>
          </a:xfrm>
          <a:prstGeom prst="rect">
            <a:avLst/>
          </a:prstGeom>
          <a:noFill/>
        </p:spPr>
        <p:txBody>
          <a:bodyPr wrap="none" rtlCol="0">
            <a:spAutoFit/>
          </a:bodyPr>
          <a:lstStyle/>
          <a:p>
            <a:r>
              <a:rPr lang="en-US" dirty="0"/>
              <a:t>This is what you would measure in the field</a:t>
            </a:r>
          </a:p>
        </p:txBody>
      </p:sp>
    </p:spTree>
    <p:extLst>
      <p:ext uri="{BB962C8B-B14F-4D97-AF65-F5344CB8AC3E}">
        <p14:creationId xmlns:p14="http://schemas.microsoft.com/office/powerpoint/2010/main" val="51606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36712"/>
            <a:ext cx="8569647" cy="532730"/>
          </a:xfrm>
        </p:spPr>
        <p:txBody>
          <a:bodyPr/>
          <a:lstStyle/>
          <a:p>
            <a:r>
              <a:rPr lang="en-GB" dirty="0"/>
              <a:t>At-sensor radiance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72816"/>
            <a:ext cx="8424936" cy="4389120"/>
          </a:xfrm>
          <a:prstGeom prst="rect">
            <a:avLst/>
          </a:prstGeom>
        </p:spPr>
      </p:pic>
      <p:sp>
        <p:nvSpPr>
          <p:cNvPr id="6" name="TextBox 5"/>
          <p:cNvSpPr txBox="1"/>
          <p:nvPr/>
        </p:nvSpPr>
        <p:spPr>
          <a:xfrm>
            <a:off x="107504" y="1511318"/>
            <a:ext cx="8642109" cy="461665"/>
          </a:xfrm>
          <a:prstGeom prst="rect">
            <a:avLst/>
          </a:prstGeom>
          <a:noFill/>
        </p:spPr>
        <p:txBody>
          <a:bodyPr wrap="none" rtlCol="0">
            <a:spAutoFit/>
          </a:bodyPr>
          <a:lstStyle/>
          <a:p>
            <a:r>
              <a:rPr lang="en-US" dirty="0"/>
              <a:t>This is what </a:t>
            </a:r>
            <a:r>
              <a:rPr lang="en-GB" dirty="0"/>
              <a:t>level 1b / 3b </a:t>
            </a:r>
            <a:r>
              <a:rPr lang="en-US" dirty="0"/>
              <a:t>airborne hyperspectral data provides</a:t>
            </a:r>
          </a:p>
        </p:txBody>
      </p:sp>
    </p:spTree>
    <p:extLst>
      <p:ext uri="{BB962C8B-B14F-4D97-AF65-F5344CB8AC3E}">
        <p14:creationId xmlns:p14="http://schemas.microsoft.com/office/powerpoint/2010/main" val="203406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15" y="833606"/>
            <a:ext cx="8569647" cy="532730"/>
          </a:xfrm>
        </p:spPr>
        <p:txBody>
          <a:bodyPr/>
          <a:lstStyle/>
          <a:p>
            <a:r>
              <a:rPr lang="en-GB" dirty="0"/>
              <a:t>The path of light</a:t>
            </a:r>
          </a:p>
        </p:txBody>
      </p:sp>
      <p:sp>
        <p:nvSpPr>
          <p:cNvPr id="3" name="Content Placeholder 2"/>
          <p:cNvSpPr>
            <a:spLocks noGrp="1"/>
          </p:cNvSpPr>
          <p:nvPr>
            <p:ph idx="1"/>
          </p:nvPr>
        </p:nvSpPr>
        <p:spPr>
          <a:xfrm>
            <a:off x="250825" y="1556792"/>
            <a:ext cx="4465191" cy="4886747"/>
          </a:xfrm>
        </p:spPr>
        <p:txBody>
          <a:bodyPr/>
          <a:lstStyle/>
          <a:p>
            <a:r>
              <a:rPr lang="en-GB" dirty="0"/>
              <a:t>Difference between surface reflectance and at-sensor radiance</a:t>
            </a:r>
          </a:p>
          <a:p>
            <a:pPr lvl="1"/>
            <a:r>
              <a:rPr lang="en-GB" dirty="0"/>
              <a:t>Variations in solar irradiance (time and location)</a:t>
            </a:r>
          </a:p>
          <a:p>
            <a:pPr lvl="1"/>
            <a:r>
              <a:rPr lang="en-GB" dirty="0"/>
              <a:t>Scattering and absorption in atmosphere</a:t>
            </a:r>
          </a:p>
        </p:txBody>
      </p:sp>
      <p:pic>
        <p:nvPicPr>
          <p:cNvPr id="4" name="Picture 2"/>
          <p:cNvPicPr/>
          <p:nvPr/>
        </p:nvPicPr>
        <p:blipFill>
          <a:blip r:embed="rId2"/>
          <a:stretch/>
        </p:blipFill>
        <p:spPr>
          <a:xfrm>
            <a:off x="5004048" y="1388020"/>
            <a:ext cx="3672408" cy="3553148"/>
          </a:xfrm>
          <a:prstGeom prst="rect">
            <a:avLst/>
          </a:prstGeom>
          <a:ln>
            <a:noFill/>
          </a:ln>
        </p:spPr>
      </p:pic>
      <p:sp>
        <p:nvSpPr>
          <p:cNvPr id="5" name="CustomShape 3"/>
          <p:cNvSpPr/>
          <p:nvPr/>
        </p:nvSpPr>
        <p:spPr>
          <a:xfrm>
            <a:off x="5004048" y="5073520"/>
            <a:ext cx="3885840" cy="17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Times New Roman"/>
              <a:buAutoNum type="alphaLcParenR"/>
            </a:pPr>
            <a:r>
              <a:rPr lang="en-GB" sz="1400" strike="noStrike" dirty="0">
                <a:solidFill>
                  <a:srgbClr val="000000"/>
                </a:solidFill>
                <a:latin typeface="Arial"/>
                <a:ea typeface="ＭＳ Ｐゴシック"/>
              </a:rPr>
              <a:t> Down-welling solar irradiance</a:t>
            </a:r>
            <a:endParaRPr dirty="0"/>
          </a:p>
          <a:p>
            <a:pPr>
              <a:lnSpc>
                <a:spcPct val="100000"/>
              </a:lnSpc>
              <a:buFont typeface="Times New Roman"/>
              <a:buAutoNum type="alphaLcParenR"/>
            </a:pPr>
            <a:r>
              <a:rPr lang="en-GB" sz="1400" strike="noStrike" dirty="0">
                <a:solidFill>
                  <a:srgbClr val="000000"/>
                </a:solidFill>
                <a:latin typeface="Arial"/>
                <a:ea typeface="ＭＳ Ｐゴシック"/>
              </a:rPr>
              <a:t> Scattering (down-welling)</a:t>
            </a:r>
            <a:endParaRPr dirty="0"/>
          </a:p>
          <a:p>
            <a:pPr>
              <a:lnSpc>
                <a:spcPct val="100000"/>
              </a:lnSpc>
              <a:buFont typeface="Times New Roman"/>
              <a:buAutoNum type="alphaLcParenR"/>
            </a:pPr>
            <a:r>
              <a:rPr lang="en-GB" sz="1400" strike="noStrike" dirty="0">
                <a:solidFill>
                  <a:srgbClr val="000000"/>
                </a:solidFill>
                <a:latin typeface="Arial"/>
                <a:ea typeface="ＭＳ Ｐゴシック"/>
              </a:rPr>
              <a:t> Absorption (down-welling), </a:t>
            </a:r>
            <a:endParaRPr dirty="0"/>
          </a:p>
          <a:p>
            <a:pPr>
              <a:lnSpc>
                <a:spcPct val="100000"/>
              </a:lnSpc>
              <a:buFont typeface="Times New Roman"/>
              <a:buAutoNum type="alphaLcParenR"/>
            </a:pPr>
            <a:r>
              <a:rPr lang="en-GB" sz="1400" strike="noStrike" dirty="0">
                <a:solidFill>
                  <a:srgbClr val="000000"/>
                </a:solidFill>
                <a:latin typeface="Arial"/>
                <a:ea typeface="ＭＳ Ｐゴシック"/>
              </a:rPr>
              <a:t> Surface reflectance</a:t>
            </a:r>
            <a:endParaRPr dirty="0"/>
          </a:p>
          <a:p>
            <a:pPr>
              <a:lnSpc>
                <a:spcPct val="100000"/>
              </a:lnSpc>
              <a:buFont typeface="Times New Roman"/>
              <a:buAutoNum type="alphaLcParenR"/>
            </a:pPr>
            <a:r>
              <a:rPr lang="en-GB" sz="1400" strike="noStrike" dirty="0">
                <a:solidFill>
                  <a:srgbClr val="000000"/>
                </a:solidFill>
                <a:latin typeface="Arial"/>
                <a:ea typeface="ＭＳ Ｐゴシック"/>
              </a:rPr>
              <a:t> Scattering (up-welling),</a:t>
            </a:r>
            <a:endParaRPr dirty="0"/>
          </a:p>
          <a:p>
            <a:pPr>
              <a:lnSpc>
                <a:spcPct val="100000"/>
              </a:lnSpc>
              <a:buFont typeface="Times New Roman"/>
              <a:buAutoNum type="alphaLcParenR"/>
            </a:pPr>
            <a:r>
              <a:rPr lang="en-GB" sz="1400" strike="noStrike" dirty="0">
                <a:solidFill>
                  <a:srgbClr val="000000"/>
                </a:solidFill>
                <a:latin typeface="Arial"/>
                <a:ea typeface="ＭＳ Ｐゴシック"/>
              </a:rPr>
              <a:t> Absorption (up-welling)</a:t>
            </a:r>
            <a:endParaRPr dirty="0"/>
          </a:p>
          <a:p>
            <a:pPr>
              <a:lnSpc>
                <a:spcPct val="100000"/>
              </a:lnSpc>
              <a:buFont typeface="Times New Roman"/>
              <a:buAutoNum type="alphaLcParenR"/>
            </a:pPr>
            <a:r>
              <a:rPr lang="en-GB" sz="1400" strike="noStrike" dirty="0">
                <a:solidFill>
                  <a:srgbClr val="000000"/>
                </a:solidFill>
                <a:latin typeface="Arial"/>
                <a:ea typeface="ＭＳ Ｐゴシック"/>
              </a:rPr>
              <a:t> Adjacency effect. </a:t>
            </a:r>
            <a:endParaRPr dirty="0"/>
          </a:p>
        </p:txBody>
      </p:sp>
    </p:spTree>
    <p:extLst>
      <p:ext uri="{BB962C8B-B14F-4D97-AF65-F5344CB8AC3E}">
        <p14:creationId xmlns:p14="http://schemas.microsoft.com/office/powerpoint/2010/main" val="362562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24062"/>
            <a:ext cx="8569647" cy="532730"/>
          </a:xfrm>
        </p:spPr>
        <p:txBody>
          <a:bodyPr/>
          <a:lstStyle/>
          <a:p>
            <a:r>
              <a:rPr lang="en-GB" dirty="0"/>
              <a:t>Variation in solar irradiance due to time of year and time of day </a:t>
            </a:r>
            <a:br>
              <a:rPr lang="en-GB" dirty="0"/>
            </a:br>
            <a:endParaRPr lang="en-GB" dirty="0"/>
          </a:p>
        </p:txBody>
      </p:sp>
      <p:sp>
        <p:nvSpPr>
          <p:cNvPr id="3" name="Content Placeholder 2"/>
          <p:cNvSpPr>
            <a:spLocks noGrp="1"/>
          </p:cNvSpPr>
          <p:nvPr>
            <p:ph idx="1"/>
          </p:nvPr>
        </p:nvSpPr>
        <p:spPr>
          <a:xfrm>
            <a:off x="182194" y="6144543"/>
            <a:ext cx="8352928" cy="452809"/>
          </a:xfrm>
        </p:spPr>
        <p:txBody>
          <a:bodyPr/>
          <a:lstStyle/>
          <a:p>
            <a:r>
              <a:rPr lang="en-GB" dirty="0"/>
              <a:t>Assumes atmospheric conditions </a:t>
            </a:r>
            <a:r>
              <a:rPr lang="en-GB"/>
              <a:t>don’t change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2204864"/>
            <a:ext cx="4416489" cy="33123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2204864"/>
            <a:ext cx="4388809" cy="3291607"/>
          </a:xfrm>
          <a:prstGeom prst="rect">
            <a:avLst/>
          </a:prstGeom>
        </p:spPr>
      </p:pic>
    </p:spTree>
    <p:extLst>
      <p:ext uri="{BB962C8B-B14F-4D97-AF65-F5344CB8AC3E}">
        <p14:creationId xmlns:p14="http://schemas.microsoft.com/office/powerpoint/2010/main" val="424338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569647" cy="532730"/>
          </a:xfrm>
        </p:spPr>
        <p:txBody>
          <a:bodyPr/>
          <a:lstStyle/>
          <a:p>
            <a:r>
              <a:rPr lang="en-GB" dirty="0"/>
              <a:t>Atmospheric Correction</a:t>
            </a:r>
          </a:p>
        </p:txBody>
      </p:sp>
      <p:sp>
        <p:nvSpPr>
          <p:cNvPr id="3" name="Content Placeholder 2"/>
          <p:cNvSpPr>
            <a:spLocks noGrp="1"/>
          </p:cNvSpPr>
          <p:nvPr>
            <p:ph idx="1"/>
          </p:nvPr>
        </p:nvSpPr>
        <p:spPr>
          <a:xfrm>
            <a:off x="250825" y="1340768"/>
            <a:ext cx="8281615" cy="5318795"/>
          </a:xfrm>
        </p:spPr>
        <p:txBody>
          <a:bodyPr/>
          <a:lstStyle/>
          <a:p>
            <a:r>
              <a:rPr lang="en-GB" dirty="0"/>
              <a:t>Main approaches for airborne</a:t>
            </a:r>
          </a:p>
          <a:p>
            <a:pPr lvl="1"/>
            <a:r>
              <a:rPr lang="en-GB" altLang="en-US" dirty="0"/>
              <a:t>Image-based correction</a:t>
            </a:r>
          </a:p>
          <a:p>
            <a:pPr lvl="2"/>
            <a:r>
              <a:rPr lang="en-US" altLang="en-US" dirty="0"/>
              <a:t>Normalization to a spectrally flat target (Ben-</a:t>
            </a:r>
            <a:r>
              <a:rPr lang="en-US" altLang="en-US" dirty="0" err="1"/>
              <a:t>Dor</a:t>
            </a:r>
            <a:r>
              <a:rPr lang="en-US" altLang="en-US" dirty="0"/>
              <a:t> </a:t>
            </a:r>
            <a:r>
              <a:rPr lang="en-US" altLang="en-US" i="1" dirty="0"/>
              <a:t>et al. </a:t>
            </a:r>
            <a:r>
              <a:rPr lang="en-US" altLang="en-US" dirty="0"/>
              <a:t>1994) or an image average, e.g. </a:t>
            </a:r>
            <a:r>
              <a:rPr lang="en-GB" altLang="en-US" dirty="0"/>
              <a:t>dark object extraction / histogram method (Chavez 1996)</a:t>
            </a:r>
            <a:endParaRPr lang="en-GB" dirty="0"/>
          </a:p>
          <a:p>
            <a:pPr lvl="1"/>
            <a:r>
              <a:rPr lang="en-GB" dirty="0"/>
              <a:t>Empirical Line Calibration</a:t>
            </a:r>
          </a:p>
          <a:p>
            <a:pPr lvl="1"/>
            <a:r>
              <a:rPr lang="en-GB" dirty="0"/>
              <a:t>Radiative Transfer models</a:t>
            </a:r>
          </a:p>
          <a:p>
            <a:pPr lvl="1"/>
            <a:endParaRPr lang="en-GB" dirty="0"/>
          </a:p>
          <a:p>
            <a:r>
              <a:rPr lang="en-GB" dirty="0"/>
              <a:t>Also hybrid approaches</a:t>
            </a:r>
          </a:p>
          <a:p>
            <a:endParaRPr lang="en-GB" dirty="0"/>
          </a:p>
        </p:txBody>
      </p:sp>
    </p:spTree>
    <p:extLst>
      <p:ext uri="{BB962C8B-B14F-4D97-AF65-F5344CB8AC3E}">
        <p14:creationId xmlns:p14="http://schemas.microsoft.com/office/powerpoint/2010/main" val="140539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Documents\NERC-ARF\Workshops\NERC-ARF_training_2017\presentations\figures\f168031_targets.png"/>
          <p:cNvPicPr>
            <a:picLocks noChangeAspect="1" noChangeArrowheads="1"/>
          </p:cNvPicPr>
          <p:nvPr/>
        </p:nvPicPr>
        <p:blipFill rotWithShape="1">
          <a:blip r:embed="rId3">
            <a:extLst>
              <a:ext uri="{28A0092B-C50C-407E-A947-70E740481C1C}">
                <a14:useLocalDpi xmlns:a14="http://schemas.microsoft.com/office/drawing/2010/main" val="0"/>
              </a:ext>
            </a:extLst>
          </a:blip>
          <a:srcRect l="34028" t="-1528" r="8360" b="1528"/>
          <a:stretch/>
        </p:blipFill>
        <p:spPr bwMode="auto">
          <a:xfrm>
            <a:off x="4791864" y="1314320"/>
            <a:ext cx="3956600" cy="5236019"/>
          </a:xfrm>
          <a:prstGeom prst="rect">
            <a:avLst/>
          </a:prstGeom>
          <a:noFill/>
          <a:extLst>
            <a:ext uri="{909E8E84-426E-40DD-AFC4-6F175D3DCCD1}">
              <a14:hiddenFill xmlns:a14="http://schemas.microsoft.com/office/drawing/2010/main">
                <a:solidFill>
                  <a:srgbClr val="FFFFFF"/>
                </a:solidFill>
              </a14:hiddenFill>
            </a:ext>
          </a:extLst>
        </p:spPr>
      </p:pic>
      <p:sp>
        <p:nvSpPr>
          <p:cNvPr id="143363" name="Text Box 6"/>
          <p:cNvSpPr txBox="1">
            <a:spLocks noChangeArrowheads="1"/>
          </p:cNvSpPr>
          <p:nvPr/>
        </p:nvSpPr>
        <p:spPr bwMode="auto">
          <a:xfrm>
            <a:off x="149300" y="1556792"/>
            <a:ext cx="3918644" cy="474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4000"/>
              </a:lnSpc>
              <a:spcAft>
                <a:spcPts val="1425"/>
              </a:spcAft>
              <a:buClr>
                <a:srgbClr val="000000"/>
              </a:buClr>
              <a:buSzPct val="45000"/>
              <a:buFont typeface="Wingdings" charset="2"/>
              <a:buChar char=""/>
              <a:defRPr sz="3200">
                <a:solidFill>
                  <a:srgbClr val="000000"/>
                </a:solidFill>
                <a:latin typeface="Arial" charset="0"/>
              </a:defRPr>
            </a:lvl1pPr>
            <a:lvl2pPr marL="742950" indent="-285750">
              <a:lnSpc>
                <a:spcPct val="124000"/>
              </a:lnSpc>
              <a:spcAft>
                <a:spcPts val="1138"/>
              </a:spcAft>
              <a:buClr>
                <a:srgbClr val="000000"/>
              </a:buClr>
              <a:buSzPct val="75000"/>
              <a:buFont typeface="Symbol" charset="2"/>
              <a:buChar char=""/>
              <a:defRPr sz="2800">
                <a:solidFill>
                  <a:srgbClr val="000000"/>
                </a:solidFill>
                <a:latin typeface="Arial" charset="0"/>
              </a:defRPr>
            </a:lvl2pPr>
            <a:lvl3pPr marL="1143000" indent="-228600">
              <a:lnSpc>
                <a:spcPct val="124000"/>
              </a:lnSpc>
              <a:spcAft>
                <a:spcPts val="850"/>
              </a:spcAft>
              <a:buClr>
                <a:srgbClr val="000000"/>
              </a:buClr>
              <a:buSzPct val="45000"/>
              <a:buFont typeface="Wingdings" charset="2"/>
              <a:buChar char=""/>
              <a:defRPr sz="2400">
                <a:solidFill>
                  <a:srgbClr val="000000"/>
                </a:solidFill>
                <a:latin typeface="Arial" charset="0"/>
              </a:defRPr>
            </a:lvl3pPr>
            <a:lvl4pPr marL="1600200" indent="-228600">
              <a:lnSpc>
                <a:spcPct val="124000"/>
              </a:lnSpc>
              <a:spcAft>
                <a:spcPts val="575"/>
              </a:spcAft>
              <a:buClr>
                <a:srgbClr val="000000"/>
              </a:buClr>
              <a:buSzPct val="75000"/>
              <a:buFont typeface="Symbol" charset="2"/>
              <a:buChar char=""/>
              <a:defRPr sz="2000">
                <a:solidFill>
                  <a:srgbClr val="000000"/>
                </a:solidFill>
                <a:latin typeface="Arial" charset="0"/>
              </a:defRPr>
            </a:lvl4pPr>
            <a:lvl5pPr marL="2057400" indent="-228600">
              <a:lnSpc>
                <a:spcPct val="124000"/>
              </a:lnSpc>
              <a:spcAft>
                <a:spcPts val="288"/>
              </a:spcAft>
              <a:buClr>
                <a:srgbClr val="000000"/>
              </a:buClr>
              <a:buSzPct val="45000"/>
              <a:buFont typeface="Wingdings" charset="2"/>
              <a:buChar char=""/>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9pPr>
          </a:lstStyle>
          <a:p>
            <a:pPr marL="342900" indent="-342900" eaLnBrk="1">
              <a:spcAft>
                <a:spcPct val="0"/>
              </a:spcAft>
            </a:pPr>
            <a:r>
              <a:rPr lang="en-GB" altLang="en-US" sz="2400" dirty="0">
                <a:solidFill>
                  <a:schemeClr val="tx1"/>
                </a:solidFill>
              </a:rPr>
              <a:t>Lay out targets or use natural ones</a:t>
            </a:r>
          </a:p>
          <a:p>
            <a:pPr marL="1085850" lvl="1" indent="-342900" eaLnBrk="1">
              <a:spcAft>
                <a:spcPct val="0"/>
              </a:spcAft>
            </a:pPr>
            <a:r>
              <a:rPr lang="en-GB" altLang="en-US" sz="2000" dirty="0">
                <a:solidFill>
                  <a:schemeClr val="tx1"/>
                </a:solidFill>
              </a:rPr>
              <a:t>FSF and NERC-ARF have targets available</a:t>
            </a:r>
          </a:p>
          <a:p>
            <a:pPr marL="1085850" lvl="1" indent="-342900" eaLnBrk="1">
              <a:spcAft>
                <a:spcPct val="0"/>
              </a:spcAft>
            </a:pPr>
            <a:r>
              <a:rPr lang="en-GB" altLang="en-US" sz="2000" dirty="0">
                <a:solidFill>
                  <a:schemeClr val="tx1"/>
                </a:solidFill>
              </a:rPr>
              <a:t>Large and heavy (not suitable for all locations)</a:t>
            </a:r>
          </a:p>
          <a:p>
            <a:pPr marL="342900" indent="-342900" eaLnBrk="1">
              <a:spcAft>
                <a:spcPct val="0"/>
              </a:spcAft>
            </a:pPr>
            <a:endParaRPr lang="en-GB" altLang="en-US" sz="2400" dirty="0">
              <a:solidFill>
                <a:schemeClr val="tx1"/>
              </a:solidFill>
            </a:endParaRPr>
          </a:p>
          <a:p>
            <a:pPr marL="342900" indent="-342900" eaLnBrk="1">
              <a:spcAft>
                <a:spcPct val="0"/>
              </a:spcAft>
            </a:pPr>
            <a:r>
              <a:rPr lang="en-GB" altLang="en-US" sz="2400" dirty="0">
                <a:solidFill>
                  <a:schemeClr val="tx1"/>
                </a:solidFill>
              </a:rPr>
              <a:t>Take spectral readings at time of overpass</a:t>
            </a:r>
          </a:p>
          <a:p>
            <a:pPr marL="342900" indent="-342900" eaLnBrk="1">
              <a:spcAft>
                <a:spcPct val="0"/>
              </a:spcAft>
            </a:pPr>
            <a:endParaRPr lang="en-GB" altLang="en-US" sz="2400" dirty="0">
              <a:solidFill>
                <a:schemeClr val="tx1"/>
              </a:solidFill>
            </a:endParaRPr>
          </a:p>
        </p:txBody>
      </p:sp>
      <p:sp>
        <p:nvSpPr>
          <p:cNvPr id="143365" name="Rectangle 4"/>
          <p:cNvSpPr>
            <a:spLocks noChangeArrowheads="1"/>
          </p:cNvSpPr>
          <p:nvPr/>
        </p:nvSpPr>
        <p:spPr bwMode="auto">
          <a:xfrm>
            <a:off x="179512" y="764704"/>
            <a:ext cx="8295840" cy="6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431800" indent="-323850">
              <a:lnSpc>
                <a:spcPct val="124000"/>
              </a:lnSpc>
              <a:spcAft>
                <a:spcPts val="1425"/>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defRPr>
            </a:lvl1pPr>
            <a:lvl2pPr marL="742950" indent="-285750">
              <a:lnSpc>
                <a:spcPct val="124000"/>
              </a:lnSpc>
              <a:spcAft>
                <a:spcPts val="1138"/>
              </a:spcAft>
              <a:buClr>
                <a:srgbClr val="00000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defRPr>
            </a:lvl2pPr>
            <a:lvl3pPr marL="1143000" indent="-228600">
              <a:lnSpc>
                <a:spcPct val="124000"/>
              </a:lnSpc>
              <a:spcAft>
                <a:spcPts val="850"/>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defRPr>
            </a:lvl3pPr>
            <a:lvl4pPr marL="1600200" indent="-228600">
              <a:lnSpc>
                <a:spcPct val="124000"/>
              </a:lnSpc>
              <a:spcAft>
                <a:spcPts val="575"/>
              </a:spcAft>
              <a:buClr>
                <a:srgbClr val="00000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4pPr>
            <a:lvl5pPr marL="2057400" indent="-228600">
              <a:lnSpc>
                <a:spcPct val="124000"/>
              </a:lnSpc>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9pPr>
          </a:lstStyle>
          <a:p>
            <a:pPr eaLnBrk="1" hangingPunct="1">
              <a:lnSpc>
                <a:spcPct val="104000"/>
              </a:lnSpc>
              <a:spcAft>
                <a:spcPct val="0"/>
              </a:spcAft>
              <a:buFontTx/>
              <a:buNone/>
            </a:pPr>
            <a:r>
              <a:rPr lang="en-GB" altLang="en-US" sz="2800" b="1" dirty="0">
                <a:solidFill>
                  <a:schemeClr val="tx2"/>
                </a:solidFill>
                <a:latin typeface="+mj-lt"/>
                <a:ea typeface="+mj-ea"/>
                <a:cs typeface="+mj-cs"/>
              </a:rPr>
              <a:t>Empirical Line Calibration</a:t>
            </a:r>
          </a:p>
        </p:txBody>
      </p:sp>
      <p:pic>
        <p:nvPicPr>
          <p:cNvPr id="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1196975"/>
            <a:ext cx="2016224" cy="1511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bwMode="auto">
          <a:xfrm>
            <a:off x="5580112" y="2708920"/>
            <a:ext cx="576064" cy="9144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0300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ELM"/>
          <p:cNvPicPr>
            <a:picLocks noChangeAspect="1" noChangeArrowheads="1"/>
          </p:cNvPicPr>
          <p:nvPr/>
        </p:nvPicPr>
        <p:blipFill rotWithShape="1">
          <a:blip r:embed="rId3">
            <a:extLst>
              <a:ext uri="{28A0092B-C50C-407E-A947-70E740481C1C}">
                <a14:useLocalDpi xmlns:a14="http://schemas.microsoft.com/office/drawing/2010/main" val="0"/>
              </a:ext>
            </a:extLst>
          </a:blip>
          <a:srcRect t="4727"/>
          <a:stretch/>
        </p:blipFill>
        <p:spPr bwMode="auto">
          <a:xfrm>
            <a:off x="3995936" y="1988841"/>
            <a:ext cx="514806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3" name="Text Box 6"/>
          <p:cNvSpPr txBox="1">
            <a:spLocks noChangeArrowheads="1"/>
          </p:cNvSpPr>
          <p:nvPr/>
        </p:nvSpPr>
        <p:spPr bwMode="auto">
          <a:xfrm>
            <a:off x="107504" y="1340768"/>
            <a:ext cx="4299610" cy="45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4000"/>
              </a:lnSpc>
              <a:spcAft>
                <a:spcPts val="1425"/>
              </a:spcAft>
              <a:buClr>
                <a:srgbClr val="000000"/>
              </a:buClr>
              <a:buSzPct val="45000"/>
              <a:buFont typeface="Wingdings" charset="2"/>
              <a:buChar char=""/>
              <a:defRPr sz="3200">
                <a:solidFill>
                  <a:srgbClr val="000000"/>
                </a:solidFill>
                <a:latin typeface="Arial" charset="0"/>
              </a:defRPr>
            </a:lvl1pPr>
            <a:lvl2pPr marL="742950" indent="-285750">
              <a:lnSpc>
                <a:spcPct val="124000"/>
              </a:lnSpc>
              <a:spcAft>
                <a:spcPts val="1138"/>
              </a:spcAft>
              <a:buClr>
                <a:srgbClr val="000000"/>
              </a:buClr>
              <a:buSzPct val="75000"/>
              <a:buFont typeface="Symbol" charset="2"/>
              <a:buChar char=""/>
              <a:defRPr sz="2800">
                <a:solidFill>
                  <a:srgbClr val="000000"/>
                </a:solidFill>
                <a:latin typeface="Arial" charset="0"/>
              </a:defRPr>
            </a:lvl2pPr>
            <a:lvl3pPr marL="1143000" indent="-228600">
              <a:lnSpc>
                <a:spcPct val="124000"/>
              </a:lnSpc>
              <a:spcAft>
                <a:spcPts val="850"/>
              </a:spcAft>
              <a:buClr>
                <a:srgbClr val="000000"/>
              </a:buClr>
              <a:buSzPct val="45000"/>
              <a:buFont typeface="Wingdings" charset="2"/>
              <a:buChar char=""/>
              <a:defRPr sz="2400">
                <a:solidFill>
                  <a:srgbClr val="000000"/>
                </a:solidFill>
                <a:latin typeface="Arial" charset="0"/>
              </a:defRPr>
            </a:lvl3pPr>
            <a:lvl4pPr marL="1600200" indent="-228600">
              <a:lnSpc>
                <a:spcPct val="124000"/>
              </a:lnSpc>
              <a:spcAft>
                <a:spcPts val="575"/>
              </a:spcAft>
              <a:buClr>
                <a:srgbClr val="000000"/>
              </a:buClr>
              <a:buSzPct val="75000"/>
              <a:buFont typeface="Symbol" charset="2"/>
              <a:buChar char=""/>
              <a:defRPr sz="2000">
                <a:solidFill>
                  <a:srgbClr val="000000"/>
                </a:solidFill>
                <a:latin typeface="Arial" charset="0"/>
              </a:defRPr>
            </a:lvl4pPr>
            <a:lvl5pPr marL="2057400" indent="-228600">
              <a:lnSpc>
                <a:spcPct val="124000"/>
              </a:lnSpc>
              <a:spcAft>
                <a:spcPts val="288"/>
              </a:spcAft>
              <a:buClr>
                <a:srgbClr val="000000"/>
              </a:buClr>
              <a:buSzPct val="45000"/>
              <a:buFont typeface="Wingdings" charset="2"/>
              <a:buChar char=""/>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charset="2"/>
              <a:buChar char=""/>
              <a:defRPr sz="2000">
                <a:solidFill>
                  <a:srgbClr val="000000"/>
                </a:solidFill>
                <a:latin typeface="Arial" charset="0"/>
              </a:defRPr>
            </a:lvl9pPr>
          </a:lstStyle>
          <a:p>
            <a:pPr marL="342900" indent="-342900" eaLnBrk="1">
              <a:spcAft>
                <a:spcPct val="0"/>
              </a:spcAft>
            </a:pPr>
            <a:r>
              <a:rPr lang="en-GB" altLang="en-US" sz="2000" dirty="0">
                <a:solidFill>
                  <a:schemeClr val="tx1"/>
                </a:solidFill>
              </a:rPr>
              <a:t>Form linear relationship for each band</a:t>
            </a:r>
            <a:endParaRPr lang="en-GB" altLang="en-US" sz="1800" dirty="0">
              <a:solidFill>
                <a:schemeClr val="tx1"/>
              </a:solidFill>
            </a:endParaRPr>
          </a:p>
          <a:p>
            <a:pPr marL="342900" indent="-342900" eaLnBrk="1">
              <a:spcAft>
                <a:spcPct val="0"/>
              </a:spcAft>
            </a:pPr>
            <a:endParaRPr lang="en-GB" altLang="en-US" sz="2000" dirty="0">
              <a:solidFill>
                <a:schemeClr val="tx1"/>
              </a:solidFill>
            </a:endParaRPr>
          </a:p>
          <a:p>
            <a:pPr marL="342900" indent="-342900" eaLnBrk="1">
              <a:spcAft>
                <a:spcPct val="0"/>
              </a:spcAft>
            </a:pPr>
            <a:r>
              <a:rPr lang="en-GB" altLang="en-US" sz="2000" dirty="0">
                <a:solidFill>
                  <a:schemeClr val="tx1"/>
                </a:solidFill>
              </a:rPr>
              <a:t>Apply relationship to all pixels in flight line / flight</a:t>
            </a:r>
          </a:p>
          <a:p>
            <a:pPr marL="1085850" lvl="1" indent="-342900" eaLnBrk="1">
              <a:spcAft>
                <a:spcPct val="0"/>
              </a:spcAft>
            </a:pPr>
            <a:r>
              <a:rPr lang="en-GB" altLang="en-US" sz="1800" dirty="0">
                <a:solidFill>
                  <a:schemeClr val="tx1"/>
                </a:solidFill>
              </a:rPr>
              <a:t>Function to do this in ENVI</a:t>
            </a:r>
          </a:p>
          <a:p>
            <a:pPr marL="1085850" lvl="1" indent="-342900" eaLnBrk="1">
              <a:spcAft>
                <a:spcPct val="0"/>
              </a:spcAft>
            </a:pPr>
            <a:r>
              <a:rPr lang="en-GB" altLang="en-US" sz="1800" dirty="0">
                <a:solidFill>
                  <a:schemeClr val="tx1"/>
                </a:solidFill>
              </a:rPr>
              <a:t>We have script</a:t>
            </a:r>
            <a:endParaRPr lang="en-GB" altLang="en-US" sz="2000" dirty="0">
              <a:solidFill>
                <a:schemeClr val="tx1"/>
              </a:solidFill>
            </a:endParaRPr>
          </a:p>
          <a:p>
            <a:pPr marL="342900" indent="-342900" eaLnBrk="1">
              <a:spcAft>
                <a:spcPct val="0"/>
              </a:spcAft>
            </a:pPr>
            <a:endParaRPr lang="en-GB" altLang="en-US" sz="2000" dirty="0">
              <a:solidFill>
                <a:schemeClr val="tx1"/>
              </a:solidFill>
            </a:endParaRPr>
          </a:p>
          <a:p>
            <a:pPr marL="342900" indent="-342900" eaLnBrk="1">
              <a:spcAft>
                <a:spcPct val="0"/>
              </a:spcAft>
            </a:pPr>
            <a:r>
              <a:rPr lang="en-GB" altLang="en-US" sz="2000" dirty="0">
                <a:solidFill>
                  <a:schemeClr val="tx1"/>
                </a:solidFill>
              </a:rPr>
              <a:t>Can use corrected orthogonal line to correct other lines in flight</a:t>
            </a:r>
          </a:p>
          <a:p>
            <a:pPr marL="1085850" lvl="1" indent="-342900" eaLnBrk="1">
              <a:spcAft>
                <a:spcPct val="0"/>
              </a:spcAft>
            </a:pPr>
            <a:r>
              <a:rPr lang="en-GB" altLang="en-US" sz="1200" dirty="0">
                <a:solidFill>
                  <a:schemeClr val="tx1"/>
                </a:solidFill>
              </a:rPr>
              <a:t>Applies to other correction methods (</a:t>
            </a:r>
            <a:r>
              <a:rPr lang="en-GB" altLang="en-US" sz="1200" dirty="0" err="1">
                <a:solidFill>
                  <a:schemeClr val="tx1"/>
                </a:solidFill>
              </a:rPr>
              <a:t>Asmat</a:t>
            </a:r>
            <a:r>
              <a:rPr lang="en-GB" altLang="en-US" sz="1200" dirty="0">
                <a:solidFill>
                  <a:schemeClr val="tx1"/>
                </a:solidFill>
              </a:rPr>
              <a:t>, Milton &amp; Atkinson, 2011)</a:t>
            </a:r>
          </a:p>
          <a:p>
            <a:pPr marL="1085850" lvl="1" indent="-342900" eaLnBrk="1">
              <a:spcAft>
                <a:spcPct val="0"/>
              </a:spcAft>
            </a:pPr>
            <a:r>
              <a:rPr lang="en-GB" altLang="en-US" sz="1200" dirty="0">
                <a:solidFill>
                  <a:schemeClr val="tx1"/>
                </a:solidFill>
              </a:rPr>
              <a:t>Flow as standard for NERC-ARF data</a:t>
            </a:r>
          </a:p>
          <a:p>
            <a:pPr marL="171450" indent="-171450" eaLnBrk="1">
              <a:spcAft>
                <a:spcPct val="0"/>
              </a:spcAft>
            </a:pPr>
            <a:endParaRPr lang="en-GB" altLang="en-US" sz="100" i="1" dirty="0">
              <a:solidFill>
                <a:schemeClr val="tx1"/>
              </a:solidFill>
            </a:endParaRPr>
          </a:p>
        </p:txBody>
      </p:sp>
      <p:sp>
        <p:nvSpPr>
          <p:cNvPr id="143365" name="Rectangle 4"/>
          <p:cNvSpPr>
            <a:spLocks noChangeArrowheads="1"/>
          </p:cNvSpPr>
          <p:nvPr/>
        </p:nvSpPr>
        <p:spPr bwMode="auto">
          <a:xfrm>
            <a:off x="179512" y="764704"/>
            <a:ext cx="8295840" cy="6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431800" indent="-323850">
              <a:lnSpc>
                <a:spcPct val="124000"/>
              </a:lnSpc>
              <a:spcAft>
                <a:spcPts val="1425"/>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defRPr>
            </a:lvl1pPr>
            <a:lvl2pPr marL="742950" indent="-285750">
              <a:lnSpc>
                <a:spcPct val="124000"/>
              </a:lnSpc>
              <a:spcAft>
                <a:spcPts val="1138"/>
              </a:spcAft>
              <a:buClr>
                <a:srgbClr val="00000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defRPr>
            </a:lvl2pPr>
            <a:lvl3pPr marL="1143000" indent="-228600">
              <a:lnSpc>
                <a:spcPct val="124000"/>
              </a:lnSpc>
              <a:spcAft>
                <a:spcPts val="850"/>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defRPr>
            </a:lvl3pPr>
            <a:lvl4pPr marL="1600200" indent="-228600">
              <a:lnSpc>
                <a:spcPct val="124000"/>
              </a:lnSpc>
              <a:spcAft>
                <a:spcPts val="575"/>
              </a:spcAft>
              <a:buClr>
                <a:srgbClr val="000000"/>
              </a:buClr>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4pPr>
            <a:lvl5pPr marL="2057400" indent="-228600">
              <a:lnSpc>
                <a:spcPct val="124000"/>
              </a:lnSpc>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defRPr>
            </a:lvl9pPr>
          </a:lstStyle>
          <a:p>
            <a:pPr eaLnBrk="1" hangingPunct="1">
              <a:lnSpc>
                <a:spcPct val="104000"/>
              </a:lnSpc>
              <a:spcAft>
                <a:spcPct val="0"/>
              </a:spcAft>
              <a:buFontTx/>
              <a:buNone/>
            </a:pPr>
            <a:r>
              <a:rPr lang="en-GB" altLang="en-US" sz="2800" b="1" dirty="0">
                <a:solidFill>
                  <a:schemeClr val="tx2"/>
                </a:solidFill>
                <a:latin typeface="+mj-lt"/>
                <a:ea typeface="+mj-ea"/>
                <a:cs typeface="+mj-cs"/>
              </a:rPr>
              <a:t>Empirical Line Calibration</a:t>
            </a:r>
          </a:p>
        </p:txBody>
      </p:sp>
      <p:sp>
        <p:nvSpPr>
          <p:cNvPr id="6" name="Text Box 8"/>
          <p:cNvSpPr txBox="1">
            <a:spLocks noChangeArrowheads="1"/>
          </p:cNvSpPr>
          <p:nvPr/>
        </p:nvSpPr>
        <p:spPr bwMode="auto">
          <a:xfrm>
            <a:off x="4327432" y="4725144"/>
            <a:ext cx="4780015" cy="36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4000"/>
              </a:lnSpc>
              <a:spcAft>
                <a:spcPts val="1425"/>
              </a:spcAft>
              <a:buClr>
                <a:srgbClr val="000000"/>
              </a:buClr>
              <a:buSzPct val="45000"/>
              <a:buFont typeface="Wingdings" pitchFamily="2" charset="2"/>
              <a:buChar char=""/>
              <a:defRPr sz="3200">
                <a:solidFill>
                  <a:srgbClr val="000000"/>
                </a:solidFill>
                <a:latin typeface="Arial" charset="0"/>
              </a:defRPr>
            </a:lvl1pPr>
            <a:lvl2pPr marL="742950" indent="-285750">
              <a:lnSpc>
                <a:spcPct val="124000"/>
              </a:lnSpc>
              <a:spcAft>
                <a:spcPts val="1138"/>
              </a:spcAft>
              <a:buClr>
                <a:srgbClr val="000000"/>
              </a:buClr>
              <a:buSzPct val="75000"/>
              <a:buFont typeface="Symbol" pitchFamily="18" charset="2"/>
              <a:buChar char=""/>
              <a:defRPr sz="2800">
                <a:solidFill>
                  <a:srgbClr val="000000"/>
                </a:solidFill>
                <a:latin typeface="Arial" charset="0"/>
              </a:defRPr>
            </a:lvl2pPr>
            <a:lvl3pPr marL="1143000" indent="-228600">
              <a:lnSpc>
                <a:spcPct val="124000"/>
              </a:lnSpc>
              <a:spcAft>
                <a:spcPts val="850"/>
              </a:spcAft>
              <a:buClr>
                <a:srgbClr val="000000"/>
              </a:buClr>
              <a:buSzPct val="45000"/>
              <a:buFont typeface="Wingdings" pitchFamily="2" charset="2"/>
              <a:buChar char=""/>
              <a:defRPr sz="2400">
                <a:solidFill>
                  <a:srgbClr val="000000"/>
                </a:solidFill>
                <a:latin typeface="Arial" charset="0"/>
              </a:defRPr>
            </a:lvl3pPr>
            <a:lvl4pPr marL="1600200" indent="-228600">
              <a:lnSpc>
                <a:spcPct val="124000"/>
              </a:lnSpc>
              <a:spcAft>
                <a:spcPts val="575"/>
              </a:spcAft>
              <a:buClr>
                <a:srgbClr val="000000"/>
              </a:buClr>
              <a:buSzPct val="75000"/>
              <a:buFont typeface="Symbol" pitchFamily="18" charset="2"/>
              <a:buChar char=""/>
              <a:defRPr sz="2000">
                <a:solidFill>
                  <a:srgbClr val="000000"/>
                </a:solidFill>
                <a:latin typeface="Arial" charset="0"/>
              </a:defRPr>
            </a:lvl4pPr>
            <a:lvl5pPr marL="2057400" indent="-228600">
              <a:lnSpc>
                <a:spcPct val="124000"/>
              </a:lnSpc>
              <a:spcAft>
                <a:spcPts val="288"/>
              </a:spcAft>
              <a:buClr>
                <a:srgbClr val="000000"/>
              </a:buClr>
              <a:buSzPct val="45000"/>
              <a:buFont typeface="Wingdings" pitchFamily="2" charset="2"/>
              <a:buChar char=""/>
              <a:defRPr sz="2000">
                <a:solidFill>
                  <a:srgbClr val="000000"/>
                </a:solidFill>
                <a:latin typeface="Arial" charset="0"/>
              </a:defRPr>
            </a:lvl5pPr>
            <a:lvl6pPr marL="25146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6pPr>
            <a:lvl7pPr marL="29718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7pPr>
            <a:lvl8pPr marL="34290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8pPr>
            <a:lvl9pPr marL="3886200" indent="-228600" defTabSz="457200" eaLnBrk="0" fontAlgn="base" hangingPunct="0">
              <a:lnSpc>
                <a:spcPct val="124000"/>
              </a:lnSpc>
              <a:spcBef>
                <a:spcPct val="0"/>
              </a:spcBef>
              <a:spcAft>
                <a:spcPts val="288"/>
              </a:spcAft>
              <a:buClr>
                <a:srgbClr val="000000"/>
              </a:buClr>
              <a:buSzPct val="45000"/>
              <a:buFont typeface="Wingdings" pitchFamily="2" charset="2"/>
              <a:buChar char=""/>
              <a:defRPr sz="2000">
                <a:solidFill>
                  <a:srgbClr val="000000"/>
                </a:solidFill>
                <a:latin typeface="Arial" charset="0"/>
              </a:defRPr>
            </a:lvl9pPr>
          </a:lstStyle>
          <a:p>
            <a:pPr algn="ctr" eaLnBrk="1">
              <a:spcBef>
                <a:spcPct val="50000"/>
              </a:spcBef>
              <a:spcAft>
                <a:spcPct val="0"/>
              </a:spcAft>
              <a:buFont typeface="Wingdings" pitchFamily="2" charset="2"/>
              <a:buNone/>
            </a:pPr>
            <a:r>
              <a:rPr lang="en-GB" altLang="en-US" sz="1600" dirty="0">
                <a:solidFill>
                  <a:schemeClr val="tx1"/>
                </a:solidFill>
              </a:rPr>
              <a:t>Smith &amp; Milton 1999</a:t>
            </a:r>
          </a:p>
        </p:txBody>
      </p:sp>
      <p:sp>
        <p:nvSpPr>
          <p:cNvPr id="2" name="Rectangle 1"/>
          <p:cNvSpPr/>
          <p:nvPr/>
        </p:nvSpPr>
        <p:spPr>
          <a:xfrm>
            <a:off x="4407114" y="5028118"/>
            <a:ext cx="4572000" cy="1754326"/>
          </a:xfrm>
          <a:prstGeom prst="rect">
            <a:avLst/>
          </a:prstGeom>
        </p:spPr>
        <p:txBody>
          <a:bodyPr>
            <a:spAutoFit/>
          </a:bodyPr>
          <a:lstStyle/>
          <a:p>
            <a:pPr eaLnBrk="1"/>
            <a:r>
              <a:rPr lang="en-GB" altLang="en-US" sz="1200" dirty="0"/>
              <a:t>Smith, G. M &amp; Milton, E. J (1999). </a:t>
            </a:r>
            <a:r>
              <a:rPr lang="en-GB" altLang="en-US" sz="1200" i="1" dirty="0"/>
              <a:t>The use of the empirical line method to calibrate remotely sensed data to reflectance</a:t>
            </a:r>
            <a:r>
              <a:rPr lang="en-GB" altLang="en-US" sz="1200" dirty="0"/>
              <a:t>. </a:t>
            </a:r>
            <a:r>
              <a:rPr lang="en-GB" altLang="en-US" sz="1200" b="1" dirty="0"/>
              <a:t>International Journal of Remote Sensing</a:t>
            </a:r>
            <a:r>
              <a:rPr lang="en-GB" altLang="en-US" sz="1200" dirty="0"/>
              <a:t>. Volume 20, Issue 13. pages 2653-2662.</a:t>
            </a:r>
          </a:p>
          <a:p>
            <a:pPr eaLnBrk="1"/>
            <a:endParaRPr lang="en-GB" altLang="en-US" sz="1200" dirty="0"/>
          </a:p>
          <a:p>
            <a:pPr eaLnBrk="1"/>
            <a:r>
              <a:rPr lang="en-GB" altLang="en-US" sz="1200" dirty="0" err="1"/>
              <a:t>Karpouzli</a:t>
            </a:r>
            <a:r>
              <a:rPr lang="en-GB" altLang="en-US" sz="1200" dirty="0"/>
              <a:t>, E &amp; Malthus, T (2003). </a:t>
            </a:r>
            <a:r>
              <a:rPr lang="en-GB" altLang="en-US" sz="1200" i="1" dirty="0"/>
              <a:t>The empirical line method for the atmospheric correction of IKONOS imagery</a:t>
            </a:r>
            <a:r>
              <a:rPr lang="en-GB" altLang="en-US" sz="1200" dirty="0"/>
              <a:t>. </a:t>
            </a:r>
            <a:r>
              <a:rPr lang="en-GB" altLang="en-US" sz="1200" b="1" dirty="0"/>
              <a:t>International Journal of Remote Sensing</a:t>
            </a:r>
            <a:r>
              <a:rPr lang="en-GB" altLang="en-US" sz="1200" dirty="0"/>
              <a:t>. Volume 24, Issue 5. pages 1143-1150.</a:t>
            </a:r>
          </a:p>
        </p:txBody>
      </p:sp>
    </p:spTree>
    <p:extLst>
      <p:ext uri="{BB962C8B-B14F-4D97-AF65-F5344CB8AC3E}">
        <p14:creationId xmlns:p14="http://schemas.microsoft.com/office/powerpoint/2010/main" val="36239648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st-1280-2013220135316">
  <a:themeElements>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TotalTime>
  <Words>1412</Words>
  <Application>Microsoft Office PowerPoint</Application>
  <PresentationFormat>On-screen Show (4:3)</PresentationFormat>
  <Paragraphs>234</Paragraphs>
  <Slides>24</Slides>
  <Notes>11</Notes>
  <HiddenSlides>2</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post-1280-2013220135316</vt:lpstr>
      <vt:lpstr>Atmospheric Correction</vt:lpstr>
      <vt:lpstr>Atmospheric Correction</vt:lpstr>
      <vt:lpstr>Reflectance data</vt:lpstr>
      <vt:lpstr>At-sensor radiance data</vt:lpstr>
      <vt:lpstr>The path of light</vt:lpstr>
      <vt:lpstr>Variation in solar irradiance due to time of year and time of day  </vt:lpstr>
      <vt:lpstr>Atmospheric Correction</vt:lpstr>
      <vt:lpstr>PowerPoint Presentation</vt:lpstr>
      <vt:lpstr>PowerPoint Presentation</vt:lpstr>
      <vt:lpstr>PowerPoint Presentation</vt:lpstr>
      <vt:lpstr>Radiative Transfer (RT) models</vt:lpstr>
      <vt:lpstr>RT modelling - Aerosol optical thickness data</vt:lpstr>
      <vt:lpstr>RT modelling – platform and instrument characteristics</vt:lpstr>
      <vt:lpstr>RT-based atmospheric correction packages</vt:lpstr>
      <vt:lpstr>Atmospheric correction using RT models</vt:lpstr>
      <vt:lpstr>ATCOR-4</vt:lpstr>
      <vt:lpstr>NERC-ARF-DAN Atmospheric Correction Service</vt:lpstr>
      <vt:lpstr>Best Practices - Prior to the survey</vt:lpstr>
      <vt:lpstr>At the survey</vt:lpstr>
      <vt:lpstr>ATCOR-4 Procedure – pre processing</vt:lpstr>
      <vt:lpstr>ATCOR-4 Procedure – sensor definition</vt:lpstr>
      <vt:lpstr>ATCOR-4 Procedure – correction</vt:lpstr>
      <vt:lpstr>Atmospheric Correction Summary</vt:lpstr>
      <vt:lpstr>Thank you</vt:lpstr>
    </vt:vector>
  </TitlesOfParts>
  <Company>Plymouth Marine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Clewley</dc:creator>
  <cp:lastModifiedBy>pmllaptop</cp:lastModifiedBy>
  <cp:revision>383</cp:revision>
  <dcterms:created xsi:type="dcterms:W3CDTF">2017-02-09T10:01:17Z</dcterms:created>
  <dcterms:modified xsi:type="dcterms:W3CDTF">2018-03-13T15:24:29Z</dcterms:modified>
</cp:coreProperties>
</file>